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16"/>
  </p:notesMasterIdLst>
  <p:handoutMasterIdLst>
    <p:handoutMasterId r:id="rId17"/>
  </p:handoutMasterIdLst>
  <p:sldIdLst>
    <p:sldId id="256" r:id="rId2"/>
    <p:sldId id="462" r:id="rId3"/>
    <p:sldId id="464" r:id="rId4"/>
    <p:sldId id="465" r:id="rId5"/>
    <p:sldId id="466" r:id="rId6"/>
    <p:sldId id="467" r:id="rId7"/>
    <p:sldId id="468" r:id="rId8"/>
    <p:sldId id="469" r:id="rId9"/>
    <p:sldId id="470" r:id="rId10"/>
    <p:sldId id="472" r:id="rId11"/>
    <p:sldId id="473" r:id="rId12"/>
    <p:sldId id="474" r:id="rId13"/>
    <p:sldId id="475" r:id="rId14"/>
    <p:sldId id="350" r:id="rId15"/>
  </p:sldIdLst>
  <p:sldSz cx="9144000" cy="6858000" type="screen4x3"/>
  <p:notesSz cx="6858000" cy="91440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6600"/>
    <a:srgbClr val="00FFFF"/>
    <a:srgbClr val="00CCFF"/>
    <a:srgbClr val="FF0000"/>
    <a:srgbClr val="33CC33"/>
    <a:srgbClr val="FFFF00"/>
    <a:srgbClr val="B29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0" autoAdjust="0"/>
    <p:restoredTop sz="86428" autoAdjust="0"/>
  </p:normalViewPr>
  <p:slideViewPr>
    <p:cSldViewPr>
      <p:cViewPr varScale="1">
        <p:scale>
          <a:sx n="87" d="100"/>
          <a:sy n="87" d="100"/>
        </p:scale>
        <p:origin x="39" y="585"/>
      </p:cViewPr>
      <p:guideLst>
        <p:guide orient="horz" pos="2160"/>
        <p:guide pos="2880"/>
      </p:guideLst>
    </p:cSldViewPr>
  </p:slideViewPr>
  <p:outlineViewPr>
    <p:cViewPr>
      <p:scale>
        <a:sx n="33" d="100"/>
        <a:sy n="33" d="100"/>
      </p:scale>
      <p:origin x="0" y="-204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E3DAB94-791B-488B-BEBE-5341BE61E59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220" tIns="45611" rIns="91220" bIns="45611" numCol="1" anchor="t" anchorCtr="0" compatLnSpc="1">
            <a:prstTxWarp prst="textNoShape">
              <a:avLst/>
            </a:prstTxWarp>
          </a:bodyPr>
          <a:lstStyle>
            <a:lvl1pPr defTabSz="912879" eaLnBrk="1" hangingPunct="1">
              <a:defRPr sz="1200">
                <a:latin typeface="Times New Roman" pitchFamily="18" charset="0"/>
              </a:defRPr>
            </a:lvl1pPr>
          </a:lstStyle>
          <a:p>
            <a:pPr>
              <a:defRPr/>
            </a:pPr>
            <a:endParaRPr lang="en-US"/>
          </a:p>
        </p:txBody>
      </p:sp>
      <p:sp>
        <p:nvSpPr>
          <p:cNvPr id="50179" name="Rectangle 3">
            <a:extLst>
              <a:ext uri="{FF2B5EF4-FFF2-40B4-BE49-F238E27FC236}">
                <a16:creationId xmlns:a16="http://schemas.microsoft.com/office/drawing/2014/main" id="{077B065A-2AA3-49C0-8963-63FBC6E830A6}"/>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220" tIns="45611" rIns="91220" bIns="45611" numCol="1" anchor="t" anchorCtr="0" compatLnSpc="1">
            <a:prstTxWarp prst="textNoShape">
              <a:avLst/>
            </a:prstTxWarp>
          </a:bodyPr>
          <a:lstStyle>
            <a:lvl1pPr algn="r" defTabSz="912879" eaLnBrk="1" hangingPunct="1">
              <a:defRPr sz="1200">
                <a:latin typeface="Times New Roman" pitchFamily="18" charset="0"/>
              </a:defRPr>
            </a:lvl1pPr>
          </a:lstStyle>
          <a:p>
            <a:pPr>
              <a:defRPr/>
            </a:pPr>
            <a:endParaRPr lang="en-US"/>
          </a:p>
        </p:txBody>
      </p:sp>
      <p:sp>
        <p:nvSpPr>
          <p:cNvPr id="50180" name="Rectangle 4">
            <a:extLst>
              <a:ext uri="{FF2B5EF4-FFF2-40B4-BE49-F238E27FC236}">
                <a16:creationId xmlns:a16="http://schemas.microsoft.com/office/drawing/2014/main" id="{EB354A87-A21A-4AEE-A071-F1270A39F3BE}"/>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220" tIns="45611" rIns="91220" bIns="45611" numCol="1" anchor="b" anchorCtr="0" compatLnSpc="1">
            <a:prstTxWarp prst="textNoShape">
              <a:avLst/>
            </a:prstTxWarp>
          </a:bodyPr>
          <a:lstStyle>
            <a:lvl1pPr defTabSz="912879" eaLnBrk="1" hangingPunct="1">
              <a:defRPr sz="1200">
                <a:latin typeface="Times New Roman" pitchFamily="18" charset="0"/>
              </a:defRPr>
            </a:lvl1pPr>
          </a:lstStyle>
          <a:p>
            <a:pPr>
              <a:defRPr/>
            </a:pPr>
            <a:endParaRPr lang="en-US"/>
          </a:p>
        </p:txBody>
      </p:sp>
      <p:sp>
        <p:nvSpPr>
          <p:cNvPr id="50181" name="Rectangle 5">
            <a:extLst>
              <a:ext uri="{FF2B5EF4-FFF2-40B4-BE49-F238E27FC236}">
                <a16:creationId xmlns:a16="http://schemas.microsoft.com/office/drawing/2014/main" id="{05923009-A5E8-4BBF-86F5-448A2A8C8179}"/>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220" tIns="45611" rIns="91220" bIns="45611" numCol="1" anchor="b" anchorCtr="0" compatLnSpc="1">
            <a:prstTxWarp prst="textNoShape">
              <a:avLst/>
            </a:prstTxWarp>
          </a:bodyPr>
          <a:lstStyle>
            <a:lvl1pPr algn="r" defTabSz="912813" eaLnBrk="1" hangingPunct="1">
              <a:defRPr sz="1200" smtClean="0">
                <a:latin typeface="Times New Roman" panose="02020603050405020304" pitchFamily="18" charset="0"/>
              </a:defRPr>
            </a:lvl1pPr>
          </a:lstStyle>
          <a:p>
            <a:pPr>
              <a:defRPr/>
            </a:pPr>
            <a:fld id="{4B12FE0F-944F-41D6-AA48-B49C709A599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1666" name="Rectangle 2">
            <a:extLst>
              <a:ext uri="{FF2B5EF4-FFF2-40B4-BE49-F238E27FC236}">
                <a16:creationId xmlns:a16="http://schemas.microsoft.com/office/drawing/2014/main" id="{6919174F-A65F-4F7A-BB58-65BEE75B8156}"/>
              </a:ext>
            </a:extLst>
          </p:cNvPr>
          <p:cNvSpPr>
            <a:spLocks noGrp="1" noChangeArrowheads="1"/>
          </p:cNvSpPr>
          <p:nvPr>
            <p:ph type="hdr" sz="quarter"/>
          </p:nvPr>
        </p:nvSpPr>
        <p:spPr bwMode="auto">
          <a:xfrm>
            <a:off x="0" y="0"/>
            <a:ext cx="2981325" cy="449263"/>
          </a:xfrm>
          <a:prstGeom prst="rect">
            <a:avLst/>
          </a:prstGeom>
          <a:noFill/>
          <a:ln w="9525">
            <a:noFill/>
            <a:miter lim="800000"/>
            <a:headEnd/>
            <a:tailEnd/>
          </a:ln>
          <a:effectLst/>
        </p:spPr>
        <p:txBody>
          <a:bodyPr vert="horz" wrap="square" lIns="89721" tIns="44860" rIns="89721" bIns="44860" numCol="1" anchor="t" anchorCtr="0" compatLnSpc="1">
            <a:prstTxWarp prst="textNoShape">
              <a:avLst/>
            </a:prstTxWarp>
          </a:bodyPr>
          <a:lstStyle>
            <a:lvl1pPr eaLnBrk="1" hangingPunct="1">
              <a:defRPr sz="1200">
                <a:latin typeface="Tahoma" charset="0"/>
              </a:defRPr>
            </a:lvl1pPr>
          </a:lstStyle>
          <a:p>
            <a:pPr>
              <a:defRPr/>
            </a:pPr>
            <a:endParaRPr lang="en-US"/>
          </a:p>
        </p:txBody>
      </p:sp>
      <p:sp>
        <p:nvSpPr>
          <p:cNvPr id="241667" name="Rectangle 3">
            <a:extLst>
              <a:ext uri="{FF2B5EF4-FFF2-40B4-BE49-F238E27FC236}">
                <a16:creationId xmlns:a16="http://schemas.microsoft.com/office/drawing/2014/main" id="{C348D5AB-CF40-43F7-815E-982EE34D82AF}"/>
              </a:ext>
            </a:extLst>
          </p:cNvPr>
          <p:cNvSpPr>
            <a:spLocks noGrp="1" noChangeArrowheads="1"/>
          </p:cNvSpPr>
          <p:nvPr>
            <p:ph type="dt" idx="1"/>
          </p:nvPr>
        </p:nvSpPr>
        <p:spPr bwMode="auto">
          <a:xfrm>
            <a:off x="3876675" y="0"/>
            <a:ext cx="2981325" cy="449263"/>
          </a:xfrm>
          <a:prstGeom prst="rect">
            <a:avLst/>
          </a:prstGeom>
          <a:noFill/>
          <a:ln w="9525">
            <a:noFill/>
            <a:miter lim="800000"/>
            <a:headEnd/>
            <a:tailEnd/>
          </a:ln>
          <a:effectLst/>
        </p:spPr>
        <p:txBody>
          <a:bodyPr vert="horz" wrap="square" lIns="89721" tIns="44860" rIns="89721" bIns="44860" numCol="1" anchor="t" anchorCtr="0" compatLnSpc="1">
            <a:prstTxWarp prst="textNoShape">
              <a:avLst/>
            </a:prstTxWarp>
          </a:bodyPr>
          <a:lstStyle>
            <a:lvl1pPr algn="r" eaLnBrk="1" hangingPunct="1">
              <a:defRPr sz="1200">
                <a:latin typeface="Tahoma" charset="0"/>
              </a:defRPr>
            </a:lvl1pPr>
          </a:lstStyle>
          <a:p>
            <a:pPr>
              <a:defRPr/>
            </a:pPr>
            <a:endParaRPr lang="en-US"/>
          </a:p>
        </p:txBody>
      </p:sp>
      <p:sp>
        <p:nvSpPr>
          <p:cNvPr id="9220" name="Rectangle 4">
            <a:extLst>
              <a:ext uri="{FF2B5EF4-FFF2-40B4-BE49-F238E27FC236}">
                <a16:creationId xmlns:a16="http://schemas.microsoft.com/office/drawing/2014/main" id="{0F91ACFE-7C56-4AF3-ABD8-BB5942DF1E20}"/>
              </a:ext>
            </a:extLst>
          </p:cNvPr>
          <p:cNvSpPr>
            <a:spLocks noChangeArrowheads="1" noTextEdit="1"/>
          </p:cNvSpPr>
          <p:nvPr>
            <p:ph type="sldImg" idx="2"/>
          </p:nvPr>
        </p:nvSpPr>
        <p:spPr bwMode="auto">
          <a:xfrm>
            <a:off x="1130300" y="674688"/>
            <a:ext cx="4597400" cy="3448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9" name="Rectangle 5">
            <a:extLst>
              <a:ext uri="{FF2B5EF4-FFF2-40B4-BE49-F238E27FC236}">
                <a16:creationId xmlns:a16="http://schemas.microsoft.com/office/drawing/2014/main" id="{CCD4D482-25AF-40B9-86B9-5818841522E6}"/>
              </a:ext>
            </a:extLst>
          </p:cNvPr>
          <p:cNvSpPr>
            <a:spLocks noGrp="1" noChangeArrowheads="1"/>
          </p:cNvSpPr>
          <p:nvPr>
            <p:ph type="body" sz="quarter" idx="3"/>
          </p:nvPr>
        </p:nvSpPr>
        <p:spPr bwMode="auto">
          <a:xfrm>
            <a:off x="893763" y="4346575"/>
            <a:ext cx="5070475" cy="4122738"/>
          </a:xfrm>
          <a:prstGeom prst="rect">
            <a:avLst/>
          </a:prstGeom>
          <a:noFill/>
          <a:ln w="9525">
            <a:noFill/>
            <a:miter lim="800000"/>
            <a:headEnd/>
            <a:tailEnd/>
          </a:ln>
          <a:effectLst/>
        </p:spPr>
        <p:txBody>
          <a:bodyPr vert="horz" wrap="square" lIns="89721" tIns="44860" rIns="89721" bIns="4486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1670" name="Rectangle 6">
            <a:extLst>
              <a:ext uri="{FF2B5EF4-FFF2-40B4-BE49-F238E27FC236}">
                <a16:creationId xmlns:a16="http://schemas.microsoft.com/office/drawing/2014/main" id="{36A71FA5-33C5-4228-B871-F98D0CD9F81F}"/>
              </a:ext>
            </a:extLst>
          </p:cNvPr>
          <p:cNvSpPr>
            <a:spLocks noGrp="1" noChangeArrowheads="1"/>
          </p:cNvSpPr>
          <p:nvPr>
            <p:ph type="ftr" sz="quarter" idx="4"/>
          </p:nvPr>
        </p:nvSpPr>
        <p:spPr bwMode="auto">
          <a:xfrm>
            <a:off x="0" y="8694738"/>
            <a:ext cx="2981325" cy="449262"/>
          </a:xfrm>
          <a:prstGeom prst="rect">
            <a:avLst/>
          </a:prstGeom>
          <a:noFill/>
          <a:ln w="9525">
            <a:noFill/>
            <a:miter lim="800000"/>
            <a:headEnd/>
            <a:tailEnd/>
          </a:ln>
          <a:effectLst/>
        </p:spPr>
        <p:txBody>
          <a:bodyPr vert="horz" wrap="square" lIns="89721" tIns="44860" rIns="89721" bIns="44860" numCol="1" anchor="b" anchorCtr="0" compatLnSpc="1">
            <a:prstTxWarp prst="textNoShape">
              <a:avLst/>
            </a:prstTxWarp>
          </a:bodyPr>
          <a:lstStyle>
            <a:lvl1pPr eaLnBrk="1" hangingPunct="1">
              <a:defRPr sz="1200">
                <a:latin typeface="Tahoma" charset="0"/>
              </a:defRPr>
            </a:lvl1pPr>
          </a:lstStyle>
          <a:p>
            <a:pPr>
              <a:defRPr/>
            </a:pPr>
            <a:endParaRPr lang="en-US"/>
          </a:p>
        </p:txBody>
      </p:sp>
      <p:sp>
        <p:nvSpPr>
          <p:cNvPr id="241671" name="Rectangle 7">
            <a:extLst>
              <a:ext uri="{FF2B5EF4-FFF2-40B4-BE49-F238E27FC236}">
                <a16:creationId xmlns:a16="http://schemas.microsoft.com/office/drawing/2014/main" id="{8747F2DC-236C-44FC-8D8C-50ECA912EDEA}"/>
              </a:ext>
            </a:extLst>
          </p:cNvPr>
          <p:cNvSpPr>
            <a:spLocks noGrp="1" noChangeArrowheads="1"/>
          </p:cNvSpPr>
          <p:nvPr>
            <p:ph type="sldNum" sz="quarter" idx="5"/>
          </p:nvPr>
        </p:nvSpPr>
        <p:spPr bwMode="auto">
          <a:xfrm>
            <a:off x="3876675" y="8694738"/>
            <a:ext cx="2981325" cy="449262"/>
          </a:xfrm>
          <a:prstGeom prst="rect">
            <a:avLst/>
          </a:prstGeom>
          <a:noFill/>
          <a:ln w="9525">
            <a:noFill/>
            <a:miter lim="800000"/>
            <a:headEnd/>
            <a:tailEnd/>
          </a:ln>
          <a:effectLst/>
        </p:spPr>
        <p:txBody>
          <a:bodyPr vert="horz" wrap="square" lIns="89721" tIns="44860" rIns="89721" bIns="44860" numCol="1" anchor="b" anchorCtr="0" compatLnSpc="1">
            <a:prstTxWarp prst="textNoShape">
              <a:avLst/>
            </a:prstTxWarp>
          </a:bodyPr>
          <a:lstStyle>
            <a:lvl1pPr algn="r" eaLnBrk="1" hangingPunct="1">
              <a:defRPr sz="1200" smtClean="0">
                <a:latin typeface="Tahoma" panose="020B0604030504040204" pitchFamily="34" charset="0"/>
              </a:defRPr>
            </a:lvl1pPr>
          </a:lstStyle>
          <a:p>
            <a:pPr>
              <a:defRPr/>
            </a:pPr>
            <a:fld id="{8EE010ED-EB9D-4AE8-9399-F891A1465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D651F0D0-19D9-4F0A-A77F-0683D5DE20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A09C72-7978-42F1-995D-04BDA09876D5}" type="slidenum">
              <a:rPr lang="en-US" altLang="en-US">
                <a:latin typeface="Tahoma" panose="020B0604030504040204" pitchFamily="34" charset="0"/>
              </a:rPr>
              <a:pPr/>
              <a:t>1</a:t>
            </a:fld>
            <a:endParaRPr lang="en-US" altLang="en-US">
              <a:latin typeface="Tahoma" panose="020B0604030504040204" pitchFamily="34" charset="0"/>
            </a:endParaRPr>
          </a:p>
        </p:txBody>
      </p:sp>
      <p:sp>
        <p:nvSpPr>
          <p:cNvPr id="12291" name="Rectangle 2">
            <a:extLst>
              <a:ext uri="{FF2B5EF4-FFF2-40B4-BE49-F238E27FC236}">
                <a16:creationId xmlns:a16="http://schemas.microsoft.com/office/drawing/2014/main" id="{DFFDC08F-BC0B-4B9A-8778-39A123019B22}"/>
              </a:ext>
            </a:extLst>
          </p:cNvPr>
          <p:cNvSpPr>
            <a:spLocks noChangeArrowheads="1" noTextEdit="1"/>
          </p:cNvSpPr>
          <p:nvPr>
            <p:ph type="sldImg"/>
          </p:nvPr>
        </p:nvSpPr>
        <p:spPr>
          <a:ln/>
        </p:spPr>
      </p:sp>
      <p:sp>
        <p:nvSpPr>
          <p:cNvPr id="12292" name="Rectangle 3">
            <a:extLst>
              <a:ext uri="{FF2B5EF4-FFF2-40B4-BE49-F238E27FC236}">
                <a16:creationId xmlns:a16="http://schemas.microsoft.com/office/drawing/2014/main" id="{ED10A094-97A1-47DE-866F-3F8D451115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35E09D06-3071-4F00-9BD6-D826746867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F20B097-42BA-4641-B25F-EA84389D42E0}" type="slidenum">
              <a:rPr lang="en-US" altLang="en-US">
                <a:latin typeface="Tahoma" panose="020B0604030504040204" pitchFamily="34" charset="0"/>
              </a:rPr>
              <a:pPr/>
              <a:t>14</a:t>
            </a:fld>
            <a:endParaRPr lang="en-US" altLang="en-US">
              <a:latin typeface="Tahoma" panose="020B0604030504040204" pitchFamily="34" charset="0"/>
            </a:endParaRPr>
          </a:p>
        </p:txBody>
      </p:sp>
      <p:sp>
        <p:nvSpPr>
          <p:cNvPr id="47107" name="Rectangle 2">
            <a:extLst>
              <a:ext uri="{FF2B5EF4-FFF2-40B4-BE49-F238E27FC236}">
                <a16:creationId xmlns:a16="http://schemas.microsoft.com/office/drawing/2014/main" id="{892C8F40-D762-4194-9E0F-E1916299B7D5}"/>
              </a:ext>
            </a:extLst>
          </p:cNvPr>
          <p:cNvSpPr>
            <a:spLocks noChangeArrowheads="1" noTextEdit="1"/>
          </p:cNvSpPr>
          <p:nvPr>
            <p:ph type="sldImg"/>
          </p:nvPr>
        </p:nvSpPr>
        <p:spPr>
          <a:ln/>
        </p:spPr>
      </p:sp>
      <p:sp>
        <p:nvSpPr>
          <p:cNvPr id="47108" name="Rectangle 3">
            <a:extLst>
              <a:ext uri="{FF2B5EF4-FFF2-40B4-BE49-F238E27FC236}">
                <a16:creationId xmlns:a16="http://schemas.microsoft.com/office/drawing/2014/main" id="{5EC99EC3-714F-43E4-8F8D-0AD4DCD004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3C222B-4DBC-4D9B-A2C2-BDD4A5AA10CB}"/>
              </a:ext>
            </a:extLst>
          </p:cNvPr>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C9FEF411-4DDE-462E-BEC0-A9C73052DAC4}"/>
              </a:ext>
            </a:extLst>
          </p:cNvPr>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A3E1A9D8-3837-4EDE-9722-357D33E01CE0}"/>
              </a:ext>
            </a:extLst>
          </p:cNvPr>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a:extLst>
              <a:ext uri="{FF2B5EF4-FFF2-40B4-BE49-F238E27FC236}">
                <a16:creationId xmlns:a16="http://schemas.microsoft.com/office/drawing/2014/main" id="{CADD8FC2-191C-4932-BF59-A4EEF3F6DCC5}"/>
              </a:ext>
            </a:extLst>
          </p:cNvPr>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altLang="en-US"/>
          </a:p>
        </p:txBody>
      </p:sp>
      <p:sp>
        <p:nvSpPr>
          <p:cNvPr id="10" name="Footer Placeholder 16">
            <a:extLst>
              <a:ext uri="{FF2B5EF4-FFF2-40B4-BE49-F238E27FC236}">
                <a16:creationId xmlns:a16="http://schemas.microsoft.com/office/drawing/2014/main" id="{E8127D57-3E8B-4ADD-8CDD-DDABE443BA82}"/>
              </a:ext>
            </a:extLst>
          </p:cNvPr>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ltLang="en-US"/>
          </a:p>
        </p:txBody>
      </p:sp>
      <p:sp>
        <p:nvSpPr>
          <p:cNvPr id="11" name="Slide Number Placeholder 28">
            <a:extLst>
              <a:ext uri="{FF2B5EF4-FFF2-40B4-BE49-F238E27FC236}">
                <a16:creationId xmlns:a16="http://schemas.microsoft.com/office/drawing/2014/main" id="{962A0337-A164-4368-ACBB-C242CD60A67A}"/>
              </a:ext>
            </a:extLst>
          </p:cNvPr>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8E1ACEF0-3C97-49CF-BA6D-EBE6EA9CDCA7}" type="slidenum">
              <a:rPr lang="en-US" altLang="en-US"/>
              <a:pPr>
                <a:defRPr/>
              </a:pPr>
              <a:t>‹#›</a:t>
            </a:fld>
            <a:endParaRPr lang="en-US" altLang="en-US"/>
          </a:p>
        </p:txBody>
      </p:sp>
    </p:spTree>
    <p:extLst>
      <p:ext uri="{BB962C8B-B14F-4D97-AF65-F5344CB8AC3E}">
        <p14:creationId xmlns:p14="http://schemas.microsoft.com/office/powerpoint/2010/main" val="62360345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6B45755A-1C78-442E-A22B-FDBEB94D276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2">
            <a:extLst>
              <a:ext uri="{FF2B5EF4-FFF2-40B4-BE49-F238E27FC236}">
                <a16:creationId xmlns:a16="http://schemas.microsoft.com/office/drawing/2014/main" id="{1E84FA5F-94EC-41D6-8DCF-B93FDD86712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22">
            <a:extLst>
              <a:ext uri="{FF2B5EF4-FFF2-40B4-BE49-F238E27FC236}">
                <a16:creationId xmlns:a16="http://schemas.microsoft.com/office/drawing/2014/main" id="{B49CC1CA-4F22-497E-ABC1-8D09D7C9B33F}"/>
              </a:ext>
            </a:extLst>
          </p:cNvPr>
          <p:cNvSpPr>
            <a:spLocks noGrp="1"/>
          </p:cNvSpPr>
          <p:nvPr>
            <p:ph type="sldNum" sz="quarter" idx="12"/>
          </p:nvPr>
        </p:nvSpPr>
        <p:spPr/>
        <p:txBody>
          <a:bodyPr/>
          <a:lstStyle>
            <a:lvl1pPr>
              <a:defRPr/>
            </a:lvl1pPr>
          </a:lstStyle>
          <a:p>
            <a:pPr>
              <a:defRPr/>
            </a:pPr>
            <a:fld id="{A512CFB3-E92F-4C42-A839-C33D9888B353}" type="slidenum">
              <a:rPr lang="en-US" altLang="en-US"/>
              <a:pPr>
                <a:defRPr/>
              </a:pPr>
              <a:t>‹#›</a:t>
            </a:fld>
            <a:endParaRPr lang="en-US" altLang="en-US"/>
          </a:p>
        </p:txBody>
      </p:sp>
    </p:spTree>
    <p:extLst>
      <p:ext uri="{BB962C8B-B14F-4D97-AF65-F5344CB8AC3E}">
        <p14:creationId xmlns:p14="http://schemas.microsoft.com/office/powerpoint/2010/main" val="4098344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ECB851-BD2C-425A-A92D-FA5B4EE3C105}"/>
              </a:ext>
            </a:extLst>
          </p:cNvPr>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A05BF780-B2BC-4838-A99A-941CDF98BEB2}"/>
              </a:ext>
            </a:extLst>
          </p:cNvPr>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7168F7EA-B592-4F54-9368-5F9394A6F7B5}"/>
              </a:ext>
            </a:extLst>
          </p:cNvPr>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C210C3C-BD6C-4098-8FE4-6D072777302A}"/>
              </a:ext>
            </a:extLst>
          </p:cNvPr>
          <p:cNvSpPr>
            <a:spLocks noGrp="1"/>
          </p:cNvSpPr>
          <p:nvPr>
            <p:ph type="dt" sz="half" idx="10"/>
          </p:nvPr>
        </p:nvSpPr>
        <p:spPr>
          <a:xfrm>
            <a:off x="6553200" y="6248400"/>
            <a:ext cx="2209800" cy="365125"/>
          </a:xfrm>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841DEA6B-3B7F-421E-B4DB-F807E002A9EC}"/>
              </a:ext>
            </a:extLst>
          </p:cNvPr>
          <p:cNvSpPr>
            <a:spLocks noGrp="1"/>
          </p:cNvSpPr>
          <p:nvPr>
            <p:ph type="ftr" sz="quarter" idx="11"/>
          </p:nvPr>
        </p:nvSpPr>
        <p:spPr>
          <a:xfrm>
            <a:off x="457200" y="6248400"/>
            <a:ext cx="5573713" cy="365125"/>
          </a:xfrm>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9C8A6C3E-6D38-4DA6-82BA-C6FB914F8196}"/>
              </a:ext>
            </a:extLst>
          </p:cNvPr>
          <p:cNvSpPr>
            <a:spLocks noGrp="1"/>
          </p:cNvSpPr>
          <p:nvPr>
            <p:ph type="sldNum" sz="quarter" idx="12"/>
          </p:nvPr>
        </p:nvSpPr>
        <p:spPr>
          <a:xfrm rot="5400000">
            <a:off x="5989638" y="144462"/>
            <a:ext cx="533400" cy="244475"/>
          </a:xfrm>
        </p:spPr>
        <p:txBody>
          <a:bodyPr/>
          <a:lstStyle>
            <a:lvl1pPr>
              <a:defRPr smtClean="0"/>
            </a:lvl1pPr>
          </a:lstStyle>
          <a:p>
            <a:pPr>
              <a:defRPr/>
            </a:pPr>
            <a:fld id="{8B5A1CA4-14C9-4263-9711-00E889C014A5}" type="slidenum">
              <a:rPr lang="en-US" altLang="en-US"/>
              <a:pPr>
                <a:defRPr/>
              </a:pPr>
              <a:t>‹#›</a:t>
            </a:fld>
            <a:endParaRPr lang="en-US" altLang="en-US"/>
          </a:p>
        </p:txBody>
      </p:sp>
    </p:spTree>
    <p:extLst>
      <p:ext uri="{BB962C8B-B14F-4D97-AF65-F5344CB8AC3E}">
        <p14:creationId xmlns:p14="http://schemas.microsoft.com/office/powerpoint/2010/main" val="378010221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D559EADE-5FE9-4CE1-8651-E89E0CAE0AA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2">
            <a:extLst>
              <a:ext uri="{FF2B5EF4-FFF2-40B4-BE49-F238E27FC236}">
                <a16:creationId xmlns:a16="http://schemas.microsoft.com/office/drawing/2014/main" id="{4193FAC3-A66E-463C-9F1F-99ED9B0E6A8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22">
            <a:extLst>
              <a:ext uri="{FF2B5EF4-FFF2-40B4-BE49-F238E27FC236}">
                <a16:creationId xmlns:a16="http://schemas.microsoft.com/office/drawing/2014/main" id="{F0730329-49E2-4D58-9F45-0E034E44515C}"/>
              </a:ext>
            </a:extLst>
          </p:cNvPr>
          <p:cNvSpPr>
            <a:spLocks noGrp="1"/>
          </p:cNvSpPr>
          <p:nvPr>
            <p:ph type="sldNum" sz="quarter" idx="12"/>
          </p:nvPr>
        </p:nvSpPr>
        <p:spPr/>
        <p:txBody>
          <a:bodyPr/>
          <a:lstStyle>
            <a:lvl1pPr>
              <a:defRPr/>
            </a:lvl1pPr>
          </a:lstStyle>
          <a:p>
            <a:pPr>
              <a:defRPr/>
            </a:pPr>
            <a:fld id="{59BF56AB-5E13-4B1A-9DF0-C14B16174676}" type="slidenum">
              <a:rPr lang="en-US" altLang="en-US"/>
              <a:pPr>
                <a:defRPr/>
              </a:pPr>
              <a:t>‹#›</a:t>
            </a:fld>
            <a:endParaRPr lang="en-US" altLang="en-US"/>
          </a:p>
        </p:txBody>
      </p:sp>
    </p:spTree>
    <p:extLst>
      <p:ext uri="{BB962C8B-B14F-4D97-AF65-F5344CB8AC3E}">
        <p14:creationId xmlns:p14="http://schemas.microsoft.com/office/powerpoint/2010/main" val="3066711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5C3A07-F6B6-4651-87D0-FEA086D3A998}"/>
              </a:ext>
            </a:extLst>
          </p:cNvPr>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BE0DA487-5764-4CA3-B578-8CC896A3F5A7}"/>
              </a:ext>
            </a:extLst>
          </p:cNvPr>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69E4E12E-1853-42FC-8C6C-32317B9C462B}"/>
              </a:ext>
            </a:extLst>
          </p:cNvPr>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a:extLst>
              <a:ext uri="{FF2B5EF4-FFF2-40B4-BE49-F238E27FC236}">
                <a16:creationId xmlns:a16="http://schemas.microsoft.com/office/drawing/2014/main" id="{4D82C2A3-F348-4579-96C8-F5B60C6B16BB}"/>
              </a:ext>
            </a:extLst>
          </p:cNvPr>
          <p:cNvSpPr>
            <a:spLocks noGrp="1"/>
          </p:cNvSpPr>
          <p:nvPr>
            <p:ph type="dt" sz="half" idx="10"/>
          </p:nvPr>
        </p:nvSpPr>
        <p:spPr/>
        <p:txBody>
          <a:bodyPr/>
          <a:lstStyle>
            <a:lvl1pPr>
              <a:defRPr/>
            </a:lvl1pPr>
          </a:lstStyle>
          <a:p>
            <a:pPr>
              <a:defRPr/>
            </a:pPr>
            <a:endParaRPr lang="en-US" altLang="en-US"/>
          </a:p>
        </p:txBody>
      </p:sp>
      <p:sp>
        <p:nvSpPr>
          <p:cNvPr id="8" name="Slide Number Placeholder 12">
            <a:extLst>
              <a:ext uri="{FF2B5EF4-FFF2-40B4-BE49-F238E27FC236}">
                <a16:creationId xmlns:a16="http://schemas.microsoft.com/office/drawing/2014/main" id="{BB023AFE-7832-48BB-9A74-9E2635406A51}"/>
              </a:ext>
            </a:extLst>
          </p:cNvPr>
          <p:cNvSpPr>
            <a:spLocks noGrp="1"/>
          </p:cNvSpPr>
          <p:nvPr>
            <p:ph type="sldNum" sz="quarter" idx="11"/>
          </p:nvPr>
        </p:nvSpPr>
        <p:spPr>
          <a:xfrm>
            <a:off x="0" y="1752600"/>
            <a:ext cx="1295400" cy="701675"/>
          </a:xfrm>
        </p:spPr>
        <p:txBody>
          <a:bodyPr>
            <a:noAutofit/>
          </a:bodyPr>
          <a:lstStyle>
            <a:lvl1pPr>
              <a:defRPr sz="2400" smtClean="0"/>
            </a:lvl1pPr>
          </a:lstStyle>
          <a:p>
            <a:pPr>
              <a:defRPr/>
            </a:pPr>
            <a:fld id="{8427644C-D582-458D-A6DF-70AFAD2CC0D8}" type="slidenum">
              <a:rPr lang="en-US" altLang="en-US"/>
              <a:pPr>
                <a:defRPr/>
              </a:pPr>
              <a:t>‹#›</a:t>
            </a:fld>
            <a:endParaRPr lang="en-US" altLang="en-US"/>
          </a:p>
        </p:txBody>
      </p:sp>
      <p:sp>
        <p:nvSpPr>
          <p:cNvPr id="9" name="Footer Placeholder 13">
            <a:extLst>
              <a:ext uri="{FF2B5EF4-FFF2-40B4-BE49-F238E27FC236}">
                <a16:creationId xmlns:a16="http://schemas.microsoft.com/office/drawing/2014/main" id="{E3EBAD50-87F3-42F1-A23B-E60FA9C4D9EC}"/>
              </a:ext>
            </a:extLst>
          </p:cNvPr>
          <p:cNvSpPr>
            <a:spLocks noGrp="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17119146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a:extLst>
              <a:ext uri="{FF2B5EF4-FFF2-40B4-BE49-F238E27FC236}">
                <a16:creationId xmlns:a16="http://schemas.microsoft.com/office/drawing/2014/main" id="{40889F41-F387-47D8-A13D-7D9AA2DC79A9}"/>
              </a:ext>
            </a:extLst>
          </p:cNvPr>
          <p:cNvSpPr>
            <a:spLocks noGrp="1"/>
          </p:cNvSpPr>
          <p:nvPr>
            <p:ph type="dt" sz="half" idx="10"/>
          </p:nvPr>
        </p:nvSpPr>
        <p:spPr/>
        <p:txBody>
          <a:bodyPr rtlCol="0"/>
          <a:lstStyle>
            <a:lvl1pPr>
              <a:defRPr/>
            </a:lvl1pPr>
          </a:lstStyle>
          <a:p>
            <a:pPr>
              <a:defRPr/>
            </a:pPr>
            <a:endParaRPr lang="en-US" altLang="en-US"/>
          </a:p>
        </p:txBody>
      </p:sp>
      <p:sp>
        <p:nvSpPr>
          <p:cNvPr id="6" name="Slide Number Placeholder 9">
            <a:extLst>
              <a:ext uri="{FF2B5EF4-FFF2-40B4-BE49-F238E27FC236}">
                <a16:creationId xmlns:a16="http://schemas.microsoft.com/office/drawing/2014/main" id="{3BF04F7A-59F8-4974-BB4E-F047E43672D8}"/>
              </a:ext>
            </a:extLst>
          </p:cNvPr>
          <p:cNvSpPr>
            <a:spLocks noGrp="1"/>
          </p:cNvSpPr>
          <p:nvPr>
            <p:ph type="sldNum" sz="quarter" idx="11"/>
          </p:nvPr>
        </p:nvSpPr>
        <p:spPr/>
        <p:txBody>
          <a:bodyPr/>
          <a:lstStyle>
            <a:lvl1pPr>
              <a:defRPr smtClean="0"/>
            </a:lvl1pPr>
          </a:lstStyle>
          <a:p>
            <a:pPr>
              <a:defRPr/>
            </a:pPr>
            <a:fld id="{DB07609F-FAD6-4998-A023-1C37C59A929D}" type="slidenum">
              <a:rPr lang="en-US" altLang="en-US"/>
              <a:pPr>
                <a:defRPr/>
              </a:pPr>
              <a:t>‹#›</a:t>
            </a:fld>
            <a:endParaRPr lang="en-US" altLang="en-US"/>
          </a:p>
        </p:txBody>
      </p:sp>
      <p:sp>
        <p:nvSpPr>
          <p:cNvPr id="7" name="Footer Placeholder 11">
            <a:extLst>
              <a:ext uri="{FF2B5EF4-FFF2-40B4-BE49-F238E27FC236}">
                <a16:creationId xmlns:a16="http://schemas.microsoft.com/office/drawing/2014/main" id="{86D4976F-0D6D-43F6-ADE2-4F7A17216D4F}"/>
              </a:ext>
            </a:extLst>
          </p:cNvPr>
          <p:cNvSpPr>
            <a:spLocks noGrp="1"/>
          </p:cNvSpPr>
          <p:nvPr>
            <p:ph type="ftr" sz="quarter" idx="12"/>
          </p:nvPr>
        </p:nvSpPr>
        <p:spPr/>
        <p:txBody>
          <a:bodyPr rtlCol="0"/>
          <a:lstStyle>
            <a:lvl1pPr>
              <a:defRPr/>
            </a:lvl1pPr>
          </a:lstStyle>
          <a:p>
            <a:pPr>
              <a:defRPr/>
            </a:pPr>
            <a:endParaRPr lang="en-US" altLang="en-US"/>
          </a:p>
        </p:txBody>
      </p:sp>
    </p:spTree>
    <p:extLst>
      <p:ext uri="{BB962C8B-B14F-4D97-AF65-F5344CB8AC3E}">
        <p14:creationId xmlns:p14="http://schemas.microsoft.com/office/powerpoint/2010/main" val="1086934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a:extLst>
              <a:ext uri="{FF2B5EF4-FFF2-40B4-BE49-F238E27FC236}">
                <a16:creationId xmlns:a16="http://schemas.microsoft.com/office/drawing/2014/main" id="{23E9B997-3207-486C-8790-4E5CF6D1EAD4}"/>
              </a:ext>
            </a:extLst>
          </p:cNvPr>
          <p:cNvSpPr>
            <a:spLocks noGrp="1"/>
          </p:cNvSpPr>
          <p:nvPr>
            <p:ph type="dt" sz="half" idx="10"/>
          </p:nvPr>
        </p:nvSpPr>
        <p:spPr/>
        <p:txBody>
          <a:bodyPr rtlCol="0"/>
          <a:lstStyle>
            <a:lvl1pPr>
              <a:defRPr/>
            </a:lvl1pPr>
          </a:lstStyle>
          <a:p>
            <a:pPr>
              <a:defRPr/>
            </a:pPr>
            <a:endParaRPr lang="en-US" altLang="en-US"/>
          </a:p>
        </p:txBody>
      </p:sp>
      <p:sp>
        <p:nvSpPr>
          <p:cNvPr id="8" name="Slide Number Placeholder 11">
            <a:extLst>
              <a:ext uri="{FF2B5EF4-FFF2-40B4-BE49-F238E27FC236}">
                <a16:creationId xmlns:a16="http://schemas.microsoft.com/office/drawing/2014/main" id="{F440ED99-046B-43FD-8F3A-240536BA5C5E}"/>
              </a:ext>
            </a:extLst>
          </p:cNvPr>
          <p:cNvSpPr>
            <a:spLocks noGrp="1"/>
          </p:cNvSpPr>
          <p:nvPr>
            <p:ph type="sldNum" sz="quarter" idx="11"/>
          </p:nvPr>
        </p:nvSpPr>
        <p:spPr/>
        <p:txBody>
          <a:bodyPr/>
          <a:lstStyle>
            <a:lvl1pPr>
              <a:defRPr smtClean="0"/>
            </a:lvl1pPr>
          </a:lstStyle>
          <a:p>
            <a:pPr>
              <a:defRPr/>
            </a:pPr>
            <a:fld id="{0EB67CF5-9A34-4394-8F7A-E91F556BFF94}" type="slidenum">
              <a:rPr lang="en-US" altLang="en-US"/>
              <a:pPr>
                <a:defRPr/>
              </a:pPr>
              <a:t>‹#›</a:t>
            </a:fld>
            <a:endParaRPr lang="en-US" altLang="en-US"/>
          </a:p>
        </p:txBody>
      </p:sp>
      <p:sp>
        <p:nvSpPr>
          <p:cNvPr id="9" name="Footer Placeholder 13">
            <a:extLst>
              <a:ext uri="{FF2B5EF4-FFF2-40B4-BE49-F238E27FC236}">
                <a16:creationId xmlns:a16="http://schemas.microsoft.com/office/drawing/2014/main" id="{240F29CA-9C91-4BED-A4B2-1C8D30334740}"/>
              </a:ext>
            </a:extLst>
          </p:cNvPr>
          <p:cNvSpPr>
            <a:spLocks noGrp="1"/>
          </p:cNvSpPr>
          <p:nvPr>
            <p:ph type="ftr" sz="quarter" idx="12"/>
          </p:nvPr>
        </p:nvSpPr>
        <p:spPr/>
        <p:txBody>
          <a:bodyPr rtlCol="0"/>
          <a:lstStyle>
            <a:lvl1pPr>
              <a:defRPr/>
            </a:lvl1pPr>
          </a:lstStyle>
          <a:p>
            <a:pPr>
              <a:defRPr/>
            </a:pPr>
            <a:endParaRPr lang="en-US" altLang="en-US"/>
          </a:p>
        </p:txBody>
      </p:sp>
    </p:spTree>
    <p:extLst>
      <p:ext uri="{BB962C8B-B14F-4D97-AF65-F5344CB8AC3E}">
        <p14:creationId xmlns:p14="http://schemas.microsoft.com/office/powerpoint/2010/main" val="2852729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BFFE2FB9-BB8C-41A7-8917-440217EE6D5E}"/>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2">
            <a:extLst>
              <a:ext uri="{FF2B5EF4-FFF2-40B4-BE49-F238E27FC236}">
                <a16:creationId xmlns:a16="http://schemas.microsoft.com/office/drawing/2014/main" id="{4BEDCA70-C900-4A26-AD99-8EAAC60BC715}"/>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22">
            <a:extLst>
              <a:ext uri="{FF2B5EF4-FFF2-40B4-BE49-F238E27FC236}">
                <a16:creationId xmlns:a16="http://schemas.microsoft.com/office/drawing/2014/main" id="{C5E5BEDE-FE4B-451B-8B4E-B1A22C4156BB}"/>
              </a:ext>
            </a:extLst>
          </p:cNvPr>
          <p:cNvSpPr>
            <a:spLocks noGrp="1"/>
          </p:cNvSpPr>
          <p:nvPr>
            <p:ph type="sldNum" sz="quarter" idx="12"/>
          </p:nvPr>
        </p:nvSpPr>
        <p:spPr/>
        <p:txBody>
          <a:bodyPr/>
          <a:lstStyle>
            <a:lvl1pPr>
              <a:defRPr/>
            </a:lvl1pPr>
          </a:lstStyle>
          <a:p>
            <a:pPr>
              <a:defRPr/>
            </a:pPr>
            <a:fld id="{779BF7F8-8D4B-41F7-A4FE-8912A1F45E26}" type="slidenum">
              <a:rPr lang="en-US" altLang="en-US"/>
              <a:pPr>
                <a:defRPr/>
              </a:pPr>
              <a:t>‹#›</a:t>
            </a:fld>
            <a:endParaRPr lang="en-US" altLang="en-US"/>
          </a:p>
        </p:txBody>
      </p:sp>
    </p:spTree>
    <p:extLst>
      <p:ext uri="{BB962C8B-B14F-4D97-AF65-F5344CB8AC3E}">
        <p14:creationId xmlns:p14="http://schemas.microsoft.com/office/powerpoint/2010/main" val="825602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2F646C-703B-4C09-9CD4-C891112E9D5A}"/>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2">
            <a:extLst>
              <a:ext uri="{FF2B5EF4-FFF2-40B4-BE49-F238E27FC236}">
                <a16:creationId xmlns:a16="http://schemas.microsoft.com/office/drawing/2014/main" id="{93D8CF16-2B11-45C4-8324-676857D11EAA}"/>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B8B9AFFB-AF9D-4D58-901D-684D1E7C498C}"/>
              </a:ext>
            </a:extLst>
          </p:cNvPr>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F8681772-8F6D-47CA-AB5A-D677B339BB97}" type="slidenum">
              <a:rPr lang="en-US" altLang="en-US"/>
              <a:pPr>
                <a:defRPr/>
              </a:pPr>
              <a:t>‹#›</a:t>
            </a:fld>
            <a:endParaRPr lang="en-US" altLang="en-US"/>
          </a:p>
        </p:txBody>
      </p:sp>
    </p:spTree>
    <p:extLst>
      <p:ext uri="{BB962C8B-B14F-4D97-AF65-F5344CB8AC3E}">
        <p14:creationId xmlns:p14="http://schemas.microsoft.com/office/powerpoint/2010/main" val="825385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CA68FC09-AD14-44DD-BD77-80BEF3B0BE6E}"/>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2">
            <a:extLst>
              <a:ext uri="{FF2B5EF4-FFF2-40B4-BE49-F238E27FC236}">
                <a16:creationId xmlns:a16="http://schemas.microsoft.com/office/drawing/2014/main" id="{496447FC-A172-4845-AC16-CA39D8E4C240}"/>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22">
            <a:extLst>
              <a:ext uri="{FF2B5EF4-FFF2-40B4-BE49-F238E27FC236}">
                <a16:creationId xmlns:a16="http://schemas.microsoft.com/office/drawing/2014/main" id="{6A110973-C430-454C-BF61-AE5DCCD7EDDF}"/>
              </a:ext>
            </a:extLst>
          </p:cNvPr>
          <p:cNvSpPr>
            <a:spLocks noGrp="1"/>
          </p:cNvSpPr>
          <p:nvPr>
            <p:ph type="sldNum" sz="quarter" idx="12"/>
          </p:nvPr>
        </p:nvSpPr>
        <p:spPr/>
        <p:txBody>
          <a:bodyPr/>
          <a:lstStyle>
            <a:lvl1pPr>
              <a:defRPr/>
            </a:lvl1pPr>
          </a:lstStyle>
          <a:p>
            <a:pPr>
              <a:defRPr/>
            </a:pPr>
            <a:fld id="{E54821EA-15AC-4D15-BACF-697AB492EE14}" type="slidenum">
              <a:rPr lang="en-US" altLang="en-US"/>
              <a:pPr>
                <a:defRPr/>
              </a:pPr>
              <a:t>‹#›</a:t>
            </a:fld>
            <a:endParaRPr lang="en-US" altLang="en-US"/>
          </a:p>
        </p:txBody>
      </p:sp>
    </p:spTree>
    <p:extLst>
      <p:ext uri="{BB962C8B-B14F-4D97-AF65-F5344CB8AC3E}">
        <p14:creationId xmlns:p14="http://schemas.microsoft.com/office/powerpoint/2010/main" val="780482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B3F899-F7D3-44F4-93E9-AF7358F06A62}"/>
              </a:ext>
            </a:extLst>
          </p:cNvPr>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1FF51A97-6F54-429D-A13A-2EA47C9505CA}"/>
              </a:ext>
            </a:extLst>
          </p:cNvPr>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63E6D582-572C-4B36-A0BF-E8AC51E479FE}"/>
              </a:ext>
            </a:extLst>
          </p:cNvPr>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38784869-0C63-42E6-9FFB-2621C39C3FEE}"/>
              </a:ext>
            </a:extLst>
          </p:cNvPr>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a:extLst>
              <a:ext uri="{FF2B5EF4-FFF2-40B4-BE49-F238E27FC236}">
                <a16:creationId xmlns:a16="http://schemas.microsoft.com/office/drawing/2014/main" id="{A9956AAD-63F0-48DD-AE0E-C39E978ACD18}"/>
              </a:ext>
            </a:extLst>
          </p:cNvPr>
          <p:cNvSpPr>
            <a:spLocks noGrp="1"/>
          </p:cNvSpPr>
          <p:nvPr>
            <p:ph type="dt" sz="half" idx="10"/>
          </p:nvPr>
        </p:nvSpPr>
        <p:spPr>
          <a:xfrm>
            <a:off x="6248400" y="6248400"/>
            <a:ext cx="2667000" cy="365125"/>
          </a:xfrm>
        </p:spPr>
        <p:txBody>
          <a:bodyPr rtlCol="0"/>
          <a:lstStyle>
            <a:lvl1pPr>
              <a:defRPr/>
            </a:lvl1pPr>
          </a:lstStyle>
          <a:p>
            <a:pPr>
              <a:defRPr/>
            </a:pPr>
            <a:endParaRPr lang="en-US" altLang="en-US"/>
          </a:p>
        </p:txBody>
      </p:sp>
      <p:sp>
        <p:nvSpPr>
          <p:cNvPr id="10" name="Slide Number Placeholder 12">
            <a:extLst>
              <a:ext uri="{FF2B5EF4-FFF2-40B4-BE49-F238E27FC236}">
                <a16:creationId xmlns:a16="http://schemas.microsoft.com/office/drawing/2014/main" id="{54B268E3-F1F2-44B0-98E5-72D5A4C9A027}"/>
              </a:ext>
            </a:extLst>
          </p:cNvPr>
          <p:cNvSpPr>
            <a:spLocks noGrp="1"/>
          </p:cNvSpPr>
          <p:nvPr>
            <p:ph type="sldNum" sz="quarter" idx="11"/>
          </p:nvPr>
        </p:nvSpPr>
        <p:spPr>
          <a:xfrm>
            <a:off x="0" y="4667250"/>
            <a:ext cx="1447800" cy="663575"/>
          </a:xfrm>
        </p:spPr>
        <p:txBody>
          <a:bodyPr/>
          <a:lstStyle>
            <a:lvl1pPr>
              <a:defRPr sz="2800" smtClean="0"/>
            </a:lvl1pPr>
          </a:lstStyle>
          <a:p>
            <a:pPr>
              <a:defRPr/>
            </a:pPr>
            <a:fld id="{CDF77D34-E92E-4E2E-9355-8EB8219207D2}" type="slidenum">
              <a:rPr lang="en-US" altLang="en-US"/>
              <a:pPr>
                <a:defRPr/>
              </a:pPr>
              <a:t>‹#›</a:t>
            </a:fld>
            <a:endParaRPr lang="en-US" altLang="en-US"/>
          </a:p>
        </p:txBody>
      </p:sp>
      <p:sp>
        <p:nvSpPr>
          <p:cNvPr id="11" name="Footer Placeholder 13">
            <a:extLst>
              <a:ext uri="{FF2B5EF4-FFF2-40B4-BE49-F238E27FC236}">
                <a16:creationId xmlns:a16="http://schemas.microsoft.com/office/drawing/2014/main" id="{5B8EA953-FBD9-4E14-8F8C-852747EF9A5E}"/>
              </a:ext>
            </a:extLst>
          </p:cNvPr>
          <p:cNvSpPr>
            <a:spLocks noGrp="1"/>
          </p:cNvSpPr>
          <p:nvPr>
            <p:ph type="ftr" sz="quarter" idx="12"/>
          </p:nvPr>
        </p:nvSpPr>
        <p:spPr>
          <a:xfrm>
            <a:off x="1600200" y="6248400"/>
            <a:ext cx="4572000" cy="365125"/>
          </a:xfrm>
        </p:spPr>
        <p:txBody>
          <a:bodyPr rtlCol="0"/>
          <a:lstStyle>
            <a:lvl1pPr>
              <a:defRPr/>
            </a:lvl1pPr>
          </a:lstStyle>
          <a:p>
            <a:pPr>
              <a:defRPr/>
            </a:pPr>
            <a:endParaRPr lang="en-US" altLang="en-US"/>
          </a:p>
        </p:txBody>
      </p:sp>
    </p:spTree>
    <p:extLst>
      <p:ext uri="{BB962C8B-B14F-4D97-AF65-F5344CB8AC3E}">
        <p14:creationId xmlns:p14="http://schemas.microsoft.com/office/powerpoint/2010/main" val="33096329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a:extLst>
              <a:ext uri="{FF2B5EF4-FFF2-40B4-BE49-F238E27FC236}">
                <a16:creationId xmlns:a16="http://schemas.microsoft.com/office/drawing/2014/main" id="{D5216628-9C41-49AF-8707-8A6CA034DD69}"/>
              </a:ext>
            </a:extLst>
          </p:cNvPr>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a:extLst>
              <a:ext uri="{FF2B5EF4-FFF2-40B4-BE49-F238E27FC236}">
                <a16:creationId xmlns:a16="http://schemas.microsoft.com/office/drawing/2014/main" id="{807DD605-6F1B-4B46-8C38-F13D6C3AFA5F}"/>
              </a:ext>
            </a:extLst>
          </p:cNvPr>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FCE32DE0-0388-455B-9258-121DB4CA6201}"/>
              </a:ext>
            </a:extLst>
          </p:cNvPr>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Arial" charset="0"/>
              </a:defRPr>
            </a:lvl1pPr>
          </a:lstStyle>
          <a:p>
            <a:pPr>
              <a:defRPr/>
            </a:pPr>
            <a:endParaRPr lang="en-US" altLang="en-US"/>
          </a:p>
        </p:txBody>
      </p:sp>
      <p:sp>
        <p:nvSpPr>
          <p:cNvPr id="3" name="Footer Placeholder 2">
            <a:extLst>
              <a:ext uri="{FF2B5EF4-FFF2-40B4-BE49-F238E27FC236}">
                <a16:creationId xmlns:a16="http://schemas.microsoft.com/office/drawing/2014/main" id="{9E0AC659-C26D-493E-BFCC-B2D7F6EAFCB8}"/>
              </a:ext>
            </a:extLst>
          </p:cNvPr>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Arial" charset="0"/>
              </a:defRPr>
            </a:lvl1pPr>
          </a:lstStyle>
          <a:p>
            <a:pPr>
              <a:defRPr/>
            </a:pPr>
            <a:endParaRPr lang="en-US" altLang="en-US"/>
          </a:p>
        </p:txBody>
      </p:sp>
      <p:sp>
        <p:nvSpPr>
          <p:cNvPr id="7" name="Rectangle 6">
            <a:extLst>
              <a:ext uri="{FF2B5EF4-FFF2-40B4-BE49-F238E27FC236}">
                <a16:creationId xmlns:a16="http://schemas.microsoft.com/office/drawing/2014/main" id="{B812B858-7A26-4FB4-9E6D-62943281DD58}"/>
              </a:ext>
            </a:extLst>
          </p:cNvPr>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6D77B250-4426-4A7E-9D01-9FCEC358CAC6}"/>
              </a:ext>
            </a:extLst>
          </p:cNvPr>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Rectangle 8">
            <a:extLst>
              <a:ext uri="{FF2B5EF4-FFF2-40B4-BE49-F238E27FC236}">
                <a16:creationId xmlns:a16="http://schemas.microsoft.com/office/drawing/2014/main" id="{42057187-942D-4304-AA15-70B908531C5F}"/>
              </a:ext>
            </a:extLst>
          </p:cNvPr>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Slide Number Placeholder 22">
            <a:extLst>
              <a:ext uri="{FF2B5EF4-FFF2-40B4-BE49-F238E27FC236}">
                <a16:creationId xmlns:a16="http://schemas.microsoft.com/office/drawing/2014/main" id="{D674E043-ADC3-4F80-9A44-D7F28F378245}"/>
              </a:ext>
            </a:extLst>
          </p:cNvPr>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smtClean="0">
                <a:solidFill>
                  <a:srgbClr val="FFFFFF"/>
                </a:solidFill>
              </a:defRPr>
            </a:lvl1pPr>
          </a:lstStyle>
          <a:p>
            <a:pPr>
              <a:defRPr/>
            </a:pPr>
            <a:fld id="{593E5BE8-C572-4202-82F7-5C51C40467A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68" r:id="rId1"/>
    <p:sldLayoutId id="2147483864" r:id="rId2"/>
    <p:sldLayoutId id="2147483869" r:id="rId3"/>
    <p:sldLayoutId id="2147483870" r:id="rId4"/>
    <p:sldLayoutId id="2147483871" r:id="rId5"/>
    <p:sldLayoutId id="2147483865" r:id="rId6"/>
    <p:sldLayoutId id="2147483872" r:id="rId7"/>
    <p:sldLayoutId id="2147483866" r:id="rId8"/>
    <p:sldLayoutId id="2147483873" r:id="rId9"/>
    <p:sldLayoutId id="2147483867" r:id="rId10"/>
    <p:sldLayoutId id="2147483874" r:id="rId11"/>
  </p:sldLayoutIdLst>
  <p:txStyles>
    <p:titleStyle>
      <a:lvl1pPr algn="l" rtl="0" eaLnBrk="0" fontAlgn="base" hangingPunct="0">
        <a:spcBef>
          <a:spcPct val="0"/>
        </a:spcBef>
        <a:spcAft>
          <a:spcPct val="0"/>
        </a:spcAft>
        <a:defRPr sz="4400" b="0" i="0" u="none"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b="0" i="0" u="none"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9BBB59"/>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064A2"/>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adaparc.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hammel@uic.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1DDC5B2-94BD-49DA-8383-01EF1CD4591C}"/>
              </a:ext>
            </a:extLst>
          </p:cNvPr>
          <p:cNvSpPr>
            <a:spLocks noGrp="1" noChangeArrowheads="1"/>
          </p:cNvSpPr>
          <p:nvPr>
            <p:ph type="ctrTitle"/>
          </p:nvPr>
        </p:nvSpPr>
        <p:spPr>
          <a:xfrm>
            <a:off x="152400" y="914400"/>
            <a:ext cx="8839200" cy="2101850"/>
          </a:xfrm>
        </p:spPr>
        <p:txBody>
          <a:bodyPr>
            <a:normAutofit fontScale="90000"/>
          </a:bodyPr>
          <a:lstStyle/>
          <a:p>
            <a:pPr algn="ctr" eaLnBrk="1" fontAlgn="auto" hangingPunct="1">
              <a:spcAft>
                <a:spcPts val="0"/>
              </a:spcAft>
              <a:defRPr/>
            </a:pPr>
            <a:r>
              <a:rPr lang="en-US" sz="3300" b="1" cap="none" dirty="0"/>
              <a:t>Three Decades Of Participatory Action Research </a:t>
            </a:r>
            <a:br>
              <a:rPr lang="en-US" sz="3300" b="1" cap="none" dirty="0"/>
            </a:br>
            <a:r>
              <a:rPr lang="en-US" sz="3300" b="1" cap="none" dirty="0"/>
              <a:t>on “Real Choice”: What Have We Learned about</a:t>
            </a:r>
            <a:br>
              <a:rPr lang="en-US" sz="3300" b="1" cap="none" dirty="0"/>
            </a:br>
            <a:r>
              <a:rPr lang="en-US" sz="3300" b="1" cap="none" dirty="0"/>
              <a:t>Community Living &amp; Participation </a:t>
            </a:r>
            <a:br>
              <a:rPr lang="en-US" sz="3300" b="1" cap="none" dirty="0"/>
            </a:br>
            <a:r>
              <a:rPr lang="en-US" sz="3300" b="1" cap="none" dirty="0"/>
              <a:t>Disparities &amp; Interventions</a:t>
            </a:r>
            <a:br>
              <a:rPr lang="en-US" sz="3300" b="1" cap="none" dirty="0"/>
            </a:br>
            <a:r>
              <a:rPr lang="en-US" sz="3300" b="1" u="sng" cap="none" dirty="0">
                <a:solidFill>
                  <a:srgbClr val="92D050"/>
                </a:solidFill>
              </a:rPr>
              <a:t>WITH</a:t>
            </a:r>
            <a:r>
              <a:rPr lang="en-US" sz="3300" b="1" cap="none" dirty="0"/>
              <a:t> Diverse People With Disabilities &amp; Communities</a:t>
            </a:r>
          </a:p>
        </p:txBody>
      </p:sp>
      <p:sp>
        <p:nvSpPr>
          <p:cNvPr id="3075" name="Rectangle 3">
            <a:extLst>
              <a:ext uri="{FF2B5EF4-FFF2-40B4-BE49-F238E27FC236}">
                <a16:creationId xmlns:a16="http://schemas.microsoft.com/office/drawing/2014/main" id="{96CCABC2-B72F-41B2-8CC9-2239D9D90BD0}"/>
              </a:ext>
            </a:extLst>
          </p:cNvPr>
          <p:cNvSpPr>
            <a:spLocks noGrp="1" noChangeArrowheads="1"/>
          </p:cNvSpPr>
          <p:nvPr>
            <p:ph type="subTitle" idx="1"/>
          </p:nvPr>
        </p:nvSpPr>
        <p:spPr>
          <a:xfrm>
            <a:off x="228600" y="3733800"/>
            <a:ext cx="6934200" cy="1752600"/>
          </a:xfrm>
        </p:spPr>
        <p:txBody>
          <a:bodyPr>
            <a:normAutofit fontScale="25000" lnSpcReduction="20000"/>
          </a:bodyPr>
          <a:lstStyle/>
          <a:p>
            <a:pPr eaLnBrk="1" fontAlgn="auto" hangingPunct="1">
              <a:spcAft>
                <a:spcPts val="0"/>
              </a:spcAft>
              <a:buFont typeface="Wingdings"/>
              <a:buNone/>
              <a:defRPr/>
            </a:pPr>
            <a:r>
              <a:rPr lang="en-US" sz="7400" b="1" dirty="0"/>
              <a:t>Community Living &amp; Participation State of the Science, Sept. 2021</a:t>
            </a:r>
          </a:p>
          <a:p>
            <a:pPr eaLnBrk="1" fontAlgn="auto" hangingPunct="1">
              <a:spcAft>
                <a:spcPts val="0"/>
              </a:spcAft>
              <a:buFont typeface="Wingdings"/>
              <a:buNone/>
              <a:defRPr/>
            </a:pPr>
            <a:r>
              <a:rPr lang="en-US" sz="7400" b="1" dirty="0"/>
              <a:t>Presentation by Joy Hammel</a:t>
            </a:r>
            <a:br>
              <a:rPr lang="en-US" sz="7400" b="1" dirty="0"/>
            </a:br>
            <a:br>
              <a:rPr lang="en-US" sz="7400" b="1" dirty="0"/>
            </a:br>
            <a:r>
              <a:rPr lang="en-US" sz="7400" b="1" dirty="0"/>
              <a:t>A PAR Partnership between: Disability Rights Communities &amp;  University of Illinois at Chicago and ADA PARC Participatory Action Research Networks</a:t>
            </a:r>
            <a:br>
              <a:rPr lang="en-US" sz="7400" b="1" dirty="0"/>
            </a:br>
            <a:endParaRPr lang="en-US" dirty="0"/>
          </a:p>
        </p:txBody>
      </p:sp>
      <p:pic>
        <p:nvPicPr>
          <p:cNvPr id="11268" name="Picture 4" descr="Graphic of someone holding their home in their hands depicting choice and control over community living and participation">
            <a:extLst>
              <a:ext uri="{FF2B5EF4-FFF2-40B4-BE49-F238E27FC236}">
                <a16:creationId xmlns:a16="http://schemas.microsoft.com/office/drawing/2014/main" id="{250B02D5-E4B4-4E8B-B49C-6745E7742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200400"/>
            <a:ext cx="1868488"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B0CC-BDDF-4930-8435-2FC0D8641331}"/>
              </a:ext>
            </a:extLst>
          </p:cNvPr>
          <p:cNvSpPr>
            <a:spLocks noGrp="1"/>
          </p:cNvSpPr>
          <p:nvPr>
            <p:ph type="title"/>
          </p:nvPr>
        </p:nvSpPr>
        <p:spPr/>
        <p:txBody>
          <a:bodyPr/>
          <a:lstStyle/>
          <a:p>
            <a:r>
              <a:rPr lang="en-US" sz="3600" dirty="0"/>
              <a:t>Examples: Improving Participation after Stroke Self Management Program (IPASS)</a:t>
            </a:r>
          </a:p>
        </p:txBody>
      </p:sp>
      <p:pic>
        <p:nvPicPr>
          <p:cNvPr id="6" name="Picture 4" descr="Visual of the IPASS intervention (Improving Participation after Stroke Self Management Program).  Content focuses on chronic disease self management, home and community living management, community participation and management, meaningful work management, and social support and networking management. ">
            <a:extLst>
              <a:ext uri="{FF2B5EF4-FFF2-40B4-BE49-F238E27FC236}">
                <a16:creationId xmlns:a16="http://schemas.microsoft.com/office/drawing/2014/main" id="{C91B77F9-4C03-452F-A1F5-7FCB73DC2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68541"/>
            <a:ext cx="7743825" cy="509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8891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DD3F6-5A96-4C6C-96A4-3AC425435B1D}"/>
              </a:ext>
            </a:extLst>
          </p:cNvPr>
          <p:cNvSpPr>
            <a:spLocks noGrp="1"/>
          </p:cNvSpPr>
          <p:nvPr>
            <p:ph type="title"/>
          </p:nvPr>
        </p:nvSpPr>
        <p:spPr/>
        <p:txBody>
          <a:bodyPr/>
          <a:lstStyle/>
          <a:p>
            <a:r>
              <a:rPr lang="en-US" dirty="0"/>
              <a:t>PAR</a:t>
            </a:r>
            <a:r>
              <a:rPr lang="en-US" baseline="0" dirty="0"/>
              <a:t> Process-3</a:t>
            </a:r>
            <a:endParaRPr lang="en-US" dirty="0"/>
          </a:p>
        </p:txBody>
      </p:sp>
      <p:sp>
        <p:nvSpPr>
          <p:cNvPr id="3" name="Content Placeholder 2">
            <a:extLst>
              <a:ext uri="{FF2B5EF4-FFF2-40B4-BE49-F238E27FC236}">
                <a16:creationId xmlns:a16="http://schemas.microsoft.com/office/drawing/2014/main" id="{4B84EBE4-F668-447C-840F-FC57B21D6520}"/>
              </a:ext>
            </a:extLst>
          </p:cNvPr>
          <p:cNvSpPr>
            <a:spLocks noGrp="1"/>
          </p:cNvSpPr>
          <p:nvPr>
            <p:ph sz="quarter" idx="1"/>
          </p:nvPr>
        </p:nvSpPr>
        <p:spPr/>
        <p:txBody>
          <a:bodyPr/>
          <a:lstStyle/>
          <a:p>
            <a:r>
              <a:rPr lang="en-US" dirty="0"/>
              <a:t>Moving to action during and after interventions</a:t>
            </a:r>
            <a:endParaRPr lang="en-US" baseline="0" dirty="0"/>
          </a:p>
          <a:p>
            <a:pPr lvl="1"/>
            <a:r>
              <a:rPr lang="en-US" dirty="0"/>
              <a:t>Findings and outcomes summarized in accessible language and shared back with community</a:t>
            </a:r>
          </a:p>
          <a:p>
            <a:pPr lvl="2"/>
            <a:r>
              <a:rPr lang="en-US" dirty="0"/>
              <a:t>Infographics, fact sheets, accessible community reports, video documentaries, social media</a:t>
            </a:r>
          </a:p>
          <a:p>
            <a:pPr lvl="1"/>
            <a:r>
              <a:rPr lang="en-US" dirty="0"/>
              <a:t>Community Town Halls to action plan as a community and to get policy makers and other key stakeholders to understand issues and respond to them in public</a:t>
            </a:r>
          </a:p>
          <a:p>
            <a:pPr lvl="1"/>
            <a:r>
              <a:rPr lang="en-US" dirty="0"/>
              <a:t>Long-term Systems Change to move programming to community delivery as part of HCBS</a:t>
            </a:r>
          </a:p>
          <a:p>
            <a:pPr lvl="1"/>
            <a:r>
              <a:rPr lang="en-US" dirty="0"/>
              <a:t>Findings used in civil rights legislation and legal cases</a:t>
            </a:r>
          </a:p>
        </p:txBody>
      </p:sp>
      <p:pic>
        <p:nvPicPr>
          <p:cNvPr id="4" name="Picture 1028" descr="Photo of a Community Town Hall with diverse people with disabilities trying to impact systems and policy changes related to community living with key policy stakeholders">
            <a:extLst>
              <a:ext uri="{FF2B5EF4-FFF2-40B4-BE49-F238E27FC236}">
                <a16:creationId xmlns:a16="http://schemas.microsoft.com/office/drawing/2014/main" id="{C0DE6899-DA76-4601-8CCE-3085CEEB4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9993" b="14996"/>
          <a:stretch>
            <a:fillRect/>
          </a:stretch>
        </p:blipFill>
        <p:spPr bwMode="auto">
          <a:xfrm>
            <a:off x="5105400" y="68262"/>
            <a:ext cx="3366444"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3169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71A78-D803-4834-AB9B-134A2B0DCE43}"/>
              </a:ext>
            </a:extLst>
          </p:cNvPr>
          <p:cNvSpPr>
            <a:spLocks noGrp="1"/>
          </p:cNvSpPr>
          <p:nvPr>
            <p:ph type="title"/>
          </p:nvPr>
        </p:nvSpPr>
        <p:spPr/>
        <p:txBody>
          <a:bodyPr/>
          <a:lstStyle/>
          <a:p>
            <a:r>
              <a:rPr lang="en-US" dirty="0"/>
              <a:t>Significant Findings</a:t>
            </a:r>
          </a:p>
        </p:txBody>
      </p:sp>
      <p:sp>
        <p:nvSpPr>
          <p:cNvPr id="3" name="Content Placeholder 2">
            <a:extLst>
              <a:ext uri="{FF2B5EF4-FFF2-40B4-BE49-F238E27FC236}">
                <a16:creationId xmlns:a16="http://schemas.microsoft.com/office/drawing/2014/main" id="{8E3C9A2A-8F28-41E9-B3AB-F45E6A2E19FB}"/>
              </a:ext>
            </a:extLst>
          </p:cNvPr>
          <p:cNvSpPr>
            <a:spLocks noGrp="1"/>
          </p:cNvSpPr>
          <p:nvPr>
            <p:ph sz="quarter" idx="1"/>
          </p:nvPr>
        </p:nvSpPr>
        <p:spPr/>
        <p:txBody>
          <a:bodyPr/>
          <a:lstStyle/>
          <a:p>
            <a:r>
              <a:rPr lang="en-US" baseline="0" dirty="0"/>
              <a:t>Improved CLP choice &amp; control</a:t>
            </a:r>
          </a:p>
          <a:p>
            <a:r>
              <a:rPr lang="en-US" baseline="0" dirty="0"/>
              <a:t>Improved CLP goal attainment</a:t>
            </a:r>
          </a:p>
          <a:p>
            <a:r>
              <a:rPr lang="en-US" dirty="0"/>
              <a:t>Improved CLP engagement &amp; satisfaction</a:t>
            </a:r>
          </a:p>
          <a:p>
            <a:pPr lvl="1"/>
            <a:r>
              <a:rPr lang="en-US" baseline="0" dirty="0"/>
              <a:t>E.g., being able to do what</a:t>
            </a:r>
            <a:r>
              <a:rPr lang="en-US" dirty="0"/>
              <a:t> you want or need to</a:t>
            </a:r>
          </a:p>
          <a:p>
            <a:pPr lvl="2"/>
            <a:r>
              <a:rPr lang="en-US" dirty="0"/>
              <a:t>What, when and with whom</a:t>
            </a:r>
          </a:p>
          <a:p>
            <a:pPr lvl="0"/>
            <a:r>
              <a:rPr lang="en-US" baseline="0" dirty="0"/>
              <a:t>Improved community enfranchisement</a:t>
            </a:r>
          </a:p>
          <a:p>
            <a:pPr lvl="1"/>
            <a:r>
              <a:rPr lang="en-US" dirty="0"/>
              <a:t>E.g., equitable access to opportunity and resources, choice &amp; control, community membership &amp; social networking, voice, freedom, respect &amp; dignity</a:t>
            </a:r>
          </a:p>
          <a:p>
            <a:r>
              <a:rPr lang="en-US" dirty="0"/>
              <a:t>Improved physical and mental health management</a:t>
            </a:r>
          </a:p>
        </p:txBody>
      </p:sp>
    </p:spTree>
    <p:extLst>
      <p:ext uri="{BB962C8B-B14F-4D97-AF65-F5344CB8AC3E}">
        <p14:creationId xmlns:p14="http://schemas.microsoft.com/office/powerpoint/2010/main" val="4216795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DFBFF-8DE8-4049-8193-BF1902027437}"/>
              </a:ext>
            </a:extLst>
          </p:cNvPr>
          <p:cNvSpPr>
            <a:spLocks noGrp="1"/>
          </p:cNvSpPr>
          <p:nvPr>
            <p:ph type="title"/>
          </p:nvPr>
        </p:nvSpPr>
        <p:spPr/>
        <p:txBody>
          <a:bodyPr/>
          <a:lstStyle/>
          <a:p>
            <a:r>
              <a:rPr lang="en-US" dirty="0"/>
              <a:t>Where are we headed?</a:t>
            </a:r>
          </a:p>
        </p:txBody>
      </p:sp>
      <p:sp>
        <p:nvSpPr>
          <p:cNvPr id="3" name="Content Placeholder 2">
            <a:extLst>
              <a:ext uri="{FF2B5EF4-FFF2-40B4-BE49-F238E27FC236}">
                <a16:creationId xmlns:a16="http://schemas.microsoft.com/office/drawing/2014/main" id="{2567BA12-5E2A-495C-BE0A-51735433A5B9}"/>
              </a:ext>
            </a:extLst>
          </p:cNvPr>
          <p:cNvSpPr>
            <a:spLocks noGrp="1"/>
          </p:cNvSpPr>
          <p:nvPr>
            <p:ph sz="quarter" idx="1"/>
          </p:nvPr>
        </p:nvSpPr>
        <p:spPr/>
        <p:txBody>
          <a:bodyPr/>
          <a:lstStyle/>
          <a:p>
            <a:r>
              <a:rPr lang="en-US" dirty="0"/>
              <a:t>Large scale complex, tailored intervention testing embedded in a strong PAR community approach</a:t>
            </a:r>
          </a:p>
          <a:p>
            <a:r>
              <a:rPr lang="en-US" dirty="0"/>
              <a:t>Long term systems and policy changes with disability rights communities</a:t>
            </a:r>
          </a:p>
          <a:p>
            <a:r>
              <a:rPr lang="en-US" dirty="0"/>
              <a:t>Documenting and acting on social justice participation disparities nationally in ADA PARC at </a:t>
            </a:r>
            <a:r>
              <a:rPr lang="en-US" dirty="0">
                <a:hlinkClick r:id="rId2" action="ppaction://hlinkfile"/>
              </a:rPr>
              <a:t>adaparc.org</a:t>
            </a:r>
            <a:r>
              <a:rPr lang="en-US" dirty="0"/>
              <a:t> </a:t>
            </a:r>
          </a:p>
          <a:p>
            <a:pPr lvl="1"/>
            <a:r>
              <a:rPr lang="en-US" dirty="0"/>
              <a:t>Community Living</a:t>
            </a:r>
          </a:p>
          <a:p>
            <a:pPr lvl="1"/>
            <a:r>
              <a:rPr lang="en-US" dirty="0"/>
              <a:t>Community Participation</a:t>
            </a:r>
          </a:p>
          <a:p>
            <a:pPr lvl="1"/>
            <a:r>
              <a:rPr lang="en-US" dirty="0"/>
              <a:t>Economic Equity</a:t>
            </a:r>
          </a:p>
        </p:txBody>
      </p:sp>
    </p:spTree>
    <p:extLst>
      <p:ext uri="{BB962C8B-B14F-4D97-AF65-F5344CB8AC3E}">
        <p14:creationId xmlns:p14="http://schemas.microsoft.com/office/powerpoint/2010/main" val="452147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A2F94BE-56A1-482E-9CC3-C7482546CC5C}"/>
              </a:ext>
            </a:extLst>
          </p:cNvPr>
          <p:cNvSpPr>
            <a:spLocks noGrp="1"/>
          </p:cNvSpPr>
          <p:nvPr>
            <p:ph type="title"/>
          </p:nvPr>
        </p:nvSpPr>
        <p:spPr>
          <a:xfrm>
            <a:off x="609600" y="0"/>
            <a:ext cx="7543800" cy="1143000"/>
          </a:xfrm>
        </p:spPr>
        <p:txBody>
          <a:bodyPr/>
          <a:lstStyle/>
          <a:p>
            <a:pPr eaLnBrk="1" hangingPunct="1"/>
            <a:r>
              <a:rPr lang="en-US" altLang="en-US" sz="4000" b="1" dirty="0">
                <a:cs typeface="Times New Roman" panose="02020603050405020304" pitchFamily="18" charset="0"/>
              </a:rPr>
              <a:t>Much thanks to…</a:t>
            </a:r>
          </a:p>
        </p:txBody>
      </p:sp>
      <p:sp>
        <p:nvSpPr>
          <p:cNvPr id="46083" name="Rectangle 3">
            <a:extLst>
              <a:ext uri="{FF2B5EF4-FFF2-40B4-BE49-F238E27FC236}">
                <a16:creationId xmlns:a16="http://schemas.microsoft.com/office/drawing/2014/main" id="{0AA0752C-4409-42EF-990B-896BA6B213F6}"/>
              </a:ext>
            </a:extLst>
          </p:cNvPr>
          <p:cNvSpPr>
            <a:spLocks noGrp="1"/>
          </p:cNvSpPr>
          <p:nvPr>
            <p:ph sz="quarter" idx="1"/>
          </p:nvPr>
        </p:nvSpPr>
        <p:spPr>
          <a:xfrm>
            <a:off x="609600" y="1524000"/>
            <a:ext cx="8001000" cy="2819398"/>
          </a:xfrm>
        </p:spPr>
        <p:txBody>
          <a:bodyPr/>
          <a:lstStyle/>
          <a:p>
            <a:pPr eaLnBrk="1" hangingPunct="1">
              <a:lnSpc>
                <a:spcPct val="80000"/>
              </a:lnSpc>
            </a:pPr>
            <a:r>
              <a:rPr lang="en-US" altLang="en-US" sz="2400" dirty="0">
                <a:cs typeface="Times New Roman" panose="02020603050405020304" pitchFamily="18" charset="0"/>
              </a:rPr>
              <a:t>The many communities of learning, activism &amp; action research collaborating and guiding us across local, state and national levels</a:t>
            </a:r>
          </a:p>
          <a:p>
            <a:pPr eaLnBrk="1" hangingPunct="1">
              <a:lnSpc>
                <a:spcPct val="80000"/>
              </a:lnSpc>
            </a:pPr>
            <a:r>
              <a:rPr lang="en-US" altLang="en-US" sz="2400" dirty="0">
                <a:cs typeface="Times New Roman" panose="02020603050405020304" pitchFamily="18" charset="0"/>
              </a:rPr>
              <a:t>The many people with disabilities holding us accountable, supporting each other, and taking action to make the change happen</a:t>
            </a:r>
          </a:p>
          <a:p>
            <a:pPr eaLnBrk="1" hangingPunct="1">
              <a:lnSpc>
                <a:spcPct val="80000"/>
              </a:lnSpc>
            </a:pPr>
            <a:r>
              <a:rPr lang="en-US" altLang="en-US" sz="2400" dirty="0">
                <a:cs typeface="Times New Roman" panose="02020603050405020304" pitchFamily="18" charset="0"/>
              </a:rPr>
              <a:t>For more information and access to references and resources from this PAR collaboration, contact Joy Hammel at </a:t>
            </a:r>
            <a:r>
              <a:rPr lang="en-US" altLang="en-US" sz="2400" dirty="0">
                <a:cs typeface="Times New Roman" panose="02020603050405020304" pitchFamily="18" charset="0"/>
                <a:hlinkClick r:id="rId3"/>
              </a:rPr>
              <a:t>hammel@uic.edu</a:t>
            </a:r>
            <a:r>
              <a:rPr lang="en-US" altLang="en-US" sz="2400" dirty="0">
                <a:cs typeface="Times New Roman" panose="02020603050405020304" pitchFamily="18" charset="0"/>
              </a:rPr>
              <a:t> </a:t>
            </a:r>
          </a:p>
          <a:p>
            <a:pPr eaLnBrk="1" hangingPunct="1">
              <a:lnSpc>
                <a:spcPct val="80000"/>
              </a:lnSpc>
              <a:buFontTx/>
              <a:buNone/>
            </a:pPr>
            <a:endParaRPr lang="en-US" altLang="en-US" sz="2400" dirty="0">
              <a:cs typeface="Times New Roman" panose="02020603050405020304" pitchFamily="18" charset="0"/>
            </a:endParaRPr>
          </a:p>
          <a:p>
            <a:pPr eaLnBrk="1" hangingPunct="1">
              <a:lnSpc>
                <a:spcPct val="80000"/>
              </a:lnSpc>
              <a:buFontTx/>
              <a:buNone/>
            </a:pPr>
            <a:endParaRPr lang="en-US" altLang="en-US" sz="2400" dirty="0">
              <a:cs typeface="Times New Roman" panose="02020603050405020304" pitchFamily="18" charset="0"/>
            </a:endParaRPr>
          </a:p>
          <a:p>
            <a:pPr eaLnBrk="1" hangingPunct="1">
              <a:lnSpc>
                <a:spcPct val="80000"/>
              </a:lnSpc>
              <a:buFontTx/>
              <a:buNone/>
            </a:pPr>
            <a:br>
              <a:rPr lang="en-US" altLang="en-US" sz="2400" dirty="0">
                <a:cs typeface="Times New Roman" panose="02020603050405020304" pitchFamily="18" charset="0"/>
              </a:rPr>
            </a:br>
            <a:endParaRPr lang="en-US" altLang="en-US" sz="2400" dirty="0">
              <a:cs typeface="Times New Roman" panose="02020603050405020304" pitchFamily="18" charset="0"/>
            </a:endParaRPr>
          </a:p>
          <a:p>
            <a:pPr eaLnBrk="1" hangingPunct="1">
              <a:lnSpc>
                <a:spcPct val="80000"/>
              </a:lnSpc>
              <a:buFontTx/>
              <a:buNone/>
            </a:pPr>
            <a:endParaRPr lang="en-US" altLang="en-US" sz="2400" dirty="0">
              <a:cs typeface="Times New Roman" panose="02020603050405020304" pitchFamily="18" charset="0"/>
            </a:endParaRPr>
          </a:p>
          <a:p>
            <a:pPr eaLnBrk="1" hangingPunct="1">
              <a:lnSpc>
                <a:spcPct val="80000"/>
              </a:lnSpc>
            </a:pPr>
            <a:endParaRPr lang="en-US" altLang="en-US" sz="2400" dirty="0">
              <a:cs typeface="Times New Roman" panose="02020603050405020304" pitchFamily="18" charset="0"/>
            </a:endParaRPr>
          </a:p>
        </p:txBody>
      </p:sp>
      <p:pic>
        <p:nvPicPr>
          <p:cNvPr id="6" name="Picture 4" descr="Photo of a Stepping Stones Community Town Hall showing people with disabilities advocating for systems change with key policymakers">
            <a:extLst>
              <a:ext uri="{FF2B5EF4-FFF2-40B4-BE49-F238E27FC236}">
                <a16:creationId xmlns:a16="http://schemas.microsoft.com/office/drawing/2014/main" id="{1C56F3C6-18ED-4102-B3BB-C1A405815A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7491"/>
          <a:stretch>
            <a:fillRect/>
          </a:stretch>
        </p:blipFill>
        <p:spPr bwMode="auto">
          <a:xfrm>
            <a:off x="2191749" y="4572000"/>
            <a:ext cx="4191000"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C66DA-8217-4727-B4E0-77823380A45B}"/>
              </a:ext>
            </a:extLst>
          </p:cNvPr>
          <p:cNvSpPr>
            <a:spLocks noGrp="1"/>
          </p:cNvSpPr>
          <p:nvPr>
            <p:ph type="title"/>
          </p:nvPr>
        </p:nvSpPr>
        <p:spPr/>
        <p:txBody>
          <a:bodyPr/>
          <a:lstStyle/>
          <a:p>
            <a:r>
              <a:rPr lang="en-US" dirty="0"/>
              <a:t>Funding</a:t>
            </a:r>
          </a:p>
        </p:txBody>
      </p:sp>
      <p:sp>
        <p:nvSpPr>
          <p:cNvPr id="3" name="Content Placeholder 2">
            <a:extLst>
              <a:ext uri="{FF2B5EF4-FFF2-40B4-BE49-F238E27FC236}">
                <a16:creationId xmlns:a16="http://schemas.microsoft.com/office/drawing/2014/main" id="{A63A0174-11C7-4AC7-B651-86A2ED3CCE76}"/>
              </a:ext>
            </a:extLst>
          </p:cNvPr>
          <p:cNvSpPr>
            <a:spLocks noGrp="1"/>
          </p:cNvSpPr>
          <p:nvPr>
            <p:ph sz="quarter" idx="1"/>
          </p:nvPr>
        </p:nvSpPr>
        <p:spPr/>
        <p:txBody>
          <a:bodyPr/>
          <a:lstStyle/>
          <a:p>
            <a:r>
              <a:rPr lang="en-US" dirty="0"/>
              <a:t>This research was funded by:</a:t>
            </a:r>
          </a:p>
          <a:p>
            <a:pPr lvl="1"/>
            <a:r>
              <a:rPr lang="en-US" dirty="0"/>
              <a:t>National Institute on Disability, Independent Living and Rehabilitation Research (NIDILRR)</a:t>
            </a:r>
          </a:p>
          <a:p>
            <a:pPr lvl="2"/>
            <a:r>
              <a:rPr lang="en-US" sz="2000" dirty="0"/>
              <a:t>Stepping Stones Field-initiated Research: </a:t>
            </a:r>
            <a:r>
              <a:rPr lang="en-US" altLang="en-US" sz="2000" dirty="0"/>
              <a:t>#</a:t>
            </a:r>
            <a:r>
              <a:rPr lang="en-US" altLang="en-US" sz="2000" dirty="0">
                <a:cs typeface="Times New Roman" panose="02020603050405020304" pitchFamily="18" charset="0"/>
              </a:rPr>
              <a:t>H133G0100383</a:t>
            </a:r>
            <a:endParaRPr lang="en-US" sz="2000" dirty="0"/>
          </a:p>
          <a:p>
            <a:pPr lvl="2"/>
            <a:r>
              <a:rPr lang="en-US" altLang="en-US" sz="2000" dirty="0"/>
              <a:t>RRTC on Aging with Developmental Disabilities: </a:t>
            </a:r>
            <a:r>
              <a:rPr lang="en-US" sz="2000" dirty="0"/>
              <a:t>#H133B080009</a:t>
            </a:r>
            <a:endParaRPr lang="en-US" altLang="en-US" sz="2000" dirty="0"/>
          </a:p>
          <a:p>
            <a:pPr lvl="2"/>
            <a:r>
              <a:rPr lang="en-US" altLang="en-US" sz="2000" dirty="0"/>
              <a:t>RRTC on Promoting Integration for Stroke Survivors: Overcoming Societal Barriers: #</a:t>
            </a:r>
            <a:r>
              <a:rPr lang="en-US" sz="2000" dirty="0"/>
              <a:t>H133B031127</a:t>
            </a:r>
            <a:endParaRPr lang="en-US" altLang="en-US" sz="2000" dirty="0"/>
          </a:p>
          <a:p>
            <a:pPr lvl="2"/>
            <a:r>
              <a:rPr lang="en-US" sz="2000" dirty="0"/>
              <a:t>Americans with Disabilities Act Participation Action Research Consortium DRRP: #90DP0026 and 90DPAD0001</a:t>
            </a:r>
          </a:p>
          <a:p>
            <a:pPr lvl="1"/>
            <a:r>
              <a:rPr lang="en-US" dirty="0"/>
              <a:t>State of Illinois Medicaid</a:t>
            </a:r>
          </a:p>
          <a:p>
            <a:pPr lvl="1"/>
            <a:r>
              <a:rPr lang="en-US" dirty="0"/>
              <a:t>UIC Institutes </a:t>
            </a:r>
          </a:p>
          <a:p>
            <a:pPr lvl="2"/>
            <a:r>
              <a:rPr lang="en-US" dirty="0"/>
              <a:t>Policy and Civic Engagement </a:t>
            </a:r>
          </a:p>
          <a:p>
            <a:pPr lvl="2"/>
            <a:r>
              <a:rPr lang="en-US" dirty="0"/>
              <a:t>Race &amp; Public Policy</a:t>
            </a:r>
          </a:p>
        </p:txBody>
      </p:sp>
    </p:spTree>
    <p:extLst>
      <p:ext uri="{BB962C8B-B14F-4D97-AF65-F5344CB8AC3E}">
        <p14:creationId xmlns:p14="http://schemas.microsoft.com/office/powerpoint/2010/main" val="4227130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9586D-CA2C-43C6-8F22-AC4D1B7E83E1}"/>
              </a:ext>
            </a:extLst>
          </p:cNvPr>
          <p:cNvSpPr>
            <a:spLocks noGrp="1"/>
          </p:cNvSpPr>
          <p:nvPr>
            <p:ph type="title"/>
          </p:nvPr>
        </p:nvSpPr>
        <p:spPr/>
        <p:txBody>
          <a:bodyPr/>
          <a:lstStyle/>
          <a:p>
            <a:r>
              <a:rPr lang="en-US" sz="4000" dirty="0"/>
              <a:t>Multifaceted</a:t>
            </a:r>
            <a:r>
              <a:rPr lang="en-US" sz="4000" baseline="0" dirty="0"/>
              <a:t> Interventions on Community Living &amp; Participation</a:t>
            </a:r>
            <a:r>
              <a:rPr lang="en-US" sz="4000" dirty="0"/>
              <a:t> (CLP)</a:t>
            </a:r>
            <a:r>
              <a:rPr lang="en-US" sz="4000" baseline="0" dirty="0"/>
              <a:t> </a:t>
            </a:r>
            <a:endParaRPr lang="en-US" sz="4000" dirty="0"/>
          </a:p>
        </p:txBody>
      </p:sp>
      <p:sp>
        <p:nvSpPr>
          <p:cNvPr id="3" name="Content Placeholder 2">
            <a:extLst>
              <a:ext uri="{FF2B5EF4-FFF2-40B4-BE49-F238E27FC236}">
                <a16:creationId xmlns:a16="http://schemas.microsoft.com/office/drawing/2014/main" id="{3CFB2DA6-F9CA-44A4-8A46-189BA2785C0E}"/>
              </a:ext>
            </a:extLst>
          </p:cNvPr>
          <p:cNvSpPr>
            <a:spLocks noGrp="1"/>
          </p:cNvSpPr>
          <p:nvPr>
            <p:ph sz="quarter" idx="1"/>
          </p:nvPr>
        </p:nvSpPr>
        <p:spPr/>
        <p:txBody>
          <a:bodyPr/>
          <a:lstStyle/>
          <a:p>
            <a:pPr lvl="1"/>
            <a:r>
              <a:rPr lang="en-US" sz="2800" dirty="0"/>
              <a:t>Focused on people with disabilities trying to:</a:t>
            </a:r>
          </a:p>
          <a:p>
            <a:pPr lvl="2"/>
            <a:r>
              <a:rPr lang="en-US" sz="2500" dirty="0"/>
              <a:t>move out of nursing homes and institutions, </a:t>
            </a:r>
          </a:p>
          <a:p>
            <a:pPr lvl="2"/>
            <a:r>
              <a:rPr lang="en-US" sz="2500" dirty="0"/>
              <a:t>live in the community long term, and, </a:t>
            </a:r>
          </a:p>
          <a:p>
            <a:pPr lvl="2"/>
            <a:r>
              <a:rPr lang="en-US" sz="2500" dirty="0"/>
              <a:t>prevent costly and unwanted future institutionalization</a:t>
            </a:r>
          </a:p>
          <a:p>
            <a:pPr lvl="1"/>
            <a:r>
              <a:rPr lang="en-US" sz="2700" dirty="0"/>
              <a:t>Based on civil right to live and participate in communities of choice with supports</a:t>
            </a:r>
          </a:p>
          <a:p>
            <a:pPr lvl="2"/>
            <a:r>
              <a:rPr lang="en-US" dirty="0"/>
              <a:t>ADA &amp; Olmstead</a:t>
            </a:r>
          </a:p>
          <a:p>
            <a:pPr lvl="2"/>
            <a:r>
              <a:rPr lang="en-US" dirty="0"/>
              <a:t>Medicaid home &amp; community-based services and supports</a:t>
            </a:r>
          </a:p>
        </p:txBody>
      </p:sp>
      <p:pic>
        <p:nvPicPr>
          <p:cNvPr id="4" name="Picture 4" descr="Symbol of disability rights showing a person in wheelchair breaking chains of institutionalization">
            <a:extLst>
              <a:ext uri="{FF2B5EF4-FFF2-40B4-BE49-F238E27FC236}">
                <a16:creationId xmlns:a16="http://schemas.microsoft.com/office/drawing/2014/main" id="{7F99A376-F0B6-4FF9-9097-AE2B73645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375" t="28751" r="42188" b="46249"/>
          <a:stretch>
            <a:fillRect/>
          </a:stretch>
        </p:blipFill>
        <p:spPr bwMode="auto">
          <a:xfrm>
            <a:off x="1371600" y="5170526"/>
            <a:ext cx="15589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Symbol of disability rights showing a flag with a person with disability with the mantra &quot;free our people&quot;">
            <a:extLst>
              <a:ext uri="{FF2B5EF4-FFF2-40B4-BE49-F238E27FC236}">
                <a16:creationId xmlns:a16="http://schemas.microsoft.com/office/drawing/2014/main" id="{C1B0DE25-F6D3-4B44-9996-9CEF3EEE56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5170526"/>
            <a:ext cx="24384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8766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2B1E4-135F-4346-96FB-41086543F20C}"/>
              </a:ext>
            </a:extLst>
          </p:cNvPr>
          <p:cNvSpPr>
            <a:spLocks noGrp="1"/>
          </p:cNvSpPr>
          <p:nvPr>
            <p:ph type="title"/>
          </p:nvPr>
        </p:nvSpPr>
        <p:spPr/>
        <p:txBody>
          <a:bodyPr/>
          <a:lstStyle/>
          <a:p>
            <a:r>
              <a:rPr lang="en-US" sz="4400" b="0" i="0" u="none" kern="1200" dirty="0">
                <a:solidFill>
                  <a:schemeClr val="tx2"/>
                </a:solidFill>
                <a:effectLst/>
                <a:latin typeface="+mj-lt"/>
                <a:ea typeface="+mj-ea"/>
                <a:cs typeface="+mj-cs"/>
              </a:rPr>
              <a:t>Multifaceted</a:t>
            </a:r>
            <a:r>
              <a:rPr lang="en-US" sz="4400" b="0" i="0" u="none" kern="1200" baseline="0" dirty="0">
                <a:solidFill>
                  <a:schemeClr val="tx2"/>
                </a:solidFill>
                <a:effectLst/>
                <a:latin typeface="+mj-lt"/>
                <a:ea typeface="+mj-ea"/>
                <a:cs typeface="+mj-cs"/>
              </a:rPr>
              <a:t> Interventions on CLP-2</a:t>
            </a:r>
            <a:endParaRPr lang="en-US" dirty="0"/>
          </a:p>
        </p:txBody>
      </p:sp>
      <p:sp>
        <p:nvSpPr>
          <p:cNvPr id="3" name="Content Placeholder 2">
            <a:extLst>
              <a:ext uri="{FF2B5EF4-FFF2-40B4-BE49-F238E27FC236}">
                <a16:creationId xmlns:a16="http://schemas.microsoft.com/office/drawing/2014/main" id="{9EE129BA-9329-4BBE-8025-E393626B4097}"/>
              </a:ext>
            </a:extLst>
          </p:cNvPr>
          <p:cNvSpPr>
            <a:spLocks noGrp="1"/>
          </p:cNvSpPr>
          <p:nvPr>
            <p:ph sz="quarter" idx="1"/>
          </p:nvPr>
        </p:nvSpPr>
        <p:spPr/>
        <p:txBody>
          <a:bodyPr/>
          <a:lstStyle/>
          <a:p>
            <a:pPr lvl="1"/>
            <a:r>
              <a:rPr lang="en-US" sz="2800" dirty="0"/>
              <a:t>Especially focused on people who experience disparities and inequitable access to these rights, supports and services </a:t>
            </a:r>
          </a:p>
          <a:p>
            <a:pPr lvl="2"/>
            <a:r>
              <a:rPr lang="en-US" sz="2400" dirty="0"/>
              <a:t>Living in poverty and qualifying for Medicaid HCBS</a:t>
            </a:r>
          </a:p>
          <a:p>
            <a:pPr lvl="2"/>
            <a:r>
              <a:rPr lang="en-US" sz="2400" dirty="0"/>
              <a:t>Representing people who identify as Black, Latinx and from other underrepresented social groups and intersecting identities</a:t>
            </a:r>
          </a:p>
          <a:p>
            <a:pPr lvl="1"/>
            <a:r>
              <a:rPr lang="en-US" sz="2800" dirty="0"/>
              <a:t>Cross disability groups and identities</a:t>
            </a:r>
          </a:p>
          <a:p>
            <a:pPr marL="366713" lvl="1" indent="0">
              <a:buNone/>
            </a:pPr>
            <a:endParaRPr lang="en-US" sz="2800" dirty="0"/>
          </a:p>
        </p:txBody>
      </p:sp>
    </p:spTree>
    <p:extLst>
      <p:ext uri="{BB962C8B-B14F-4D97-AF65-F5344CB8AC3E}">
        <p14:creationId xmlns:p14="http://schemas.microsoft.com/office/powerpoint/2010/main" val="493786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C85A-9F61-42C9-8E01-60FA7B6AD6DC}"/>
              </a:ext>
            </a:extLst>
          </p:cNvPr>
          <p:cNvSpPr>
            <a:spLocks noGrp="1"/>
          </p:cNvSpPr>
          <p:nvPr>
            <p:ph type="title"/>
          </p:nvPr>
        </p:nvSpPr>
        <p:spPr/>
        <p:txBody>
          <a:bodyPr/>
          <a:lstStyle/>
          <a:p>
            <a:r>
              <a:rPr lang="en-US" dirty="0"/>
              <a:t>Three Examples</a:t>
            </a:r>
          </a:p>
        </p:txBody>
      </p:sp>
      <p:sp>
        <p:nvSpPr>
          <p:cNvPr id="3" name="Content Placeholder 2">
            <a:extLst>
              <a:ext uri="{FF2B5EF4-FFF2-40B4-BE49-F238E27FC236}">
                <a16:creationId xmlns:a16="http://schemas.microsoft.com/office/drawing/2014/main" id="{F5D4F08D-FBE6-420E-8E05-D956A905D4F9}"/>
              </a:ext>
            </a:extLst>
          </p:cNvPr>
          <p:cNvSpPr>
            <a:spLocks noGrp="1"/>
          </p:cNvSpPr>
          <p:nvPr>
            <p:ph sz="quarter" idx="1"/>
          </p:nvPr>
        </p:nvSpPr>
        <p:spPr/>
        <p:txBody>
          <a:bodyPr/>
          <a:lstStyle/>
          <a:p>
            <a:r>
              <a:rPr lang="en-US" dirty="0"/>
              <a:t>Stepping Stones project (RCT with n=140 + continued funding from Illinois Medicaid to &gt;800)</a:t>
            </a:r>
          </a:p>
          <a:p>
            <a:pPr lvl="1"/>
            <a:r>
              <a:rPr lang="en-US" dirty="0"/>
              <a:t>Cross disability</a:t>
            </a:r>
          </a:p>
          <a:p>
            <a:r>
              <a:rPr lang="en-US" dirty="0"/>
              <a:t>ATLAS</a:t>
            </a:r>
            <a:r>
              <a:rPr lang="en-US" baseline="0" dirty="0"/>
              <a:t> &amp; PEP projects with People with IDD (RCT with n=75; community</a:t>
            </a:r>
            <a:r>
              <a:rPr lang="en-US" dirty="0"/>
              <a:t> advocacy program with n=400)</a:t>
            </a:r>
          </a:p>
          <a:p>
            <a:r>
              <a:rPr lang="en-US" dirty="0"/>
              <a:t>IPASS project with People with Stroke (RCT with n=140)</a:t>
            </a:r>
          </a:p>
        </p:txBody>
      </p:sp>
    </p:spTree>
    <p:extLst>
      <p:ext uri="{BB962C8B-B14F-4D97-AF65-F5344CB8AC3E}">
        <p14:creationId xmlns:p14="http://schemas.microsoft.com/office/powerpoint/2010/main" val="3019307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E98C1-A614-46C8-B150-F9F3ED3C0E31}"/>
              </a:ext>
            </a:extLst>
          </p:cNvPr>
          <p:cNvSpPr>
            <a:spLocks noGrp="1"/>
          </p:cNvSpPr>
          <p:nvPr>
            <p:ph type="title"/>
          </p:nvPr>
        </p:nvSpPr>
        <p:spPr/>
        <p:txBody>
          <a:bodyPr/>
          <a:lstStyle/>
          <a:p>
            <a:r>
              <a:rPr lang="en-US" dirty="0"/>
              <a:t>What do they</a:t>
            </a:r>
            <a:r>
              <a:rPr lang="en-US" baseline="0" dirty="0"/>
              <a:t> share?</a:t>
            </a:r>
            <a:endParaRPr lang="en-US" dirty="0"/>
          </a:p>
        </p:txBody>
      </p:sp>
      <p:sp>
        <p:nvSpPr>
          <p:cNvPr id="3" name="Content Placeholder 2">
            <a:extLst>
              <a:ext uri="{FF2B5EF4-FFF2-40B4-BE49-F238E27FC236}">
                <a16:creationId xmlns:a16="http://schemas.microsoft.com/office/drawing/2014/main" id="{CCA71388-F230-40DD-9FA9-997D2F7F5F4B}"/>
              </a:ext>
            </a:extLst>
          </p:cNvPr>
          <p:cNvSpPr>
            <a:spLocks noGrp="1"/>
          </p:cNvSpPr>
          <p:nvPr>
            <p:ph sz="quarter" idx="1"/>
          </p:nvPr>
        </p:nvSpPr>
        <p:spPr/>
        <p:txBody>
          <a:bodyPr/>
          <a:lstStyle/>
          <a:p>
            <a:pPr lvl="1"/>
            <a:r>
              <a:rPr lang="en-US" sz="2800" dirty="0"/>
              <a:t>Participatory Action Research approach with community as full partners in:</a:t>
            </a:r>
          </a:p>
          <a:p>
            <a:pPr lvl="2"/>
            <a:r>
              <a:rPr lang="en-US" sz="2500" dirty="0"/>
              <a:t>defining community living and participation needs, issues, strategies, strengths and assets </a:t>
            </a:r>
          </a:p>
          <a:p>
            <a:pPr lvl="2"/>
            <a:r>
              <a:rPr lang="en-US" sz="2500" dirty="0"/>
              <a:t>designing &amp; delivering interventions</a:t>
            </a:r>
          </a:p>
          <a:p>
            <a:pPr lvl="2"/>
            <a:r>
              <a:rPr lang="en-US" sz="2500" dirty="0"/>
              <a:t>acting on findings to change systems and build community capacity</a:t>
            </a:r>
          </a:p>
          <a:p>
            <a:pPr lvl="1"/>
            <a:r>
              <a:rPr lang="en-US" sz="2800" dirty="0"/>
              <a:t>Rigorous qualitative, quantitative and action research methods and analyses</a:t>
            </a:r>
          </a:p>
          <a:p>
            <a:pPr lvl="2"/>
            <a:r>
              <a:rPr lang="en-US" sz="2500" dirty="0"/>
              <a:t>Need a combo to impact systems and policy changes</a:t>
            </a:r>
          </a:p>
        </p:txBody>
      </p:sp>
    </p:spTree>
    <p:extLst>
      <p:ext uri="{BB962C8B-B14F-4D97-AF65-F5344CB8AC3E}">
        <p14:creationId xmlns:p14="http://schemas.microsoft.com/office/powerpoint/2010/main" val="2505488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79EA-5986-43E1-9DF4-902302F0D375}"/>
              </a:ext>
            </a:extLst>
          </p:cNvPr>
          <p:cNvSpPr>
            <a:spLocks noGrp="1"/>
          </p:cNvSpPr>
          <p:nvPr>
            <p:ph type="title"/>
          </p:nvPr>
        </p:nvSpPr>
        <p:spPr/>
        <p:txBody>
          <a:bodyPr/>
          <a:lstStyle/>
          <a:p>
            <a:r>
              <a:rPr lang="en-US" dirty="0"/>
              <a:t>PAR Process-1</a:t>
            </a:r>
          </a:p>
        </p:txBody>
      </p:sp>
      <p:sp>
        <p:nvSpPr>
          <p:cNvPr id="3" name="Content Placeholder 2">
            <a:extLst>
              <a:ext uri="{FF2B5EF4-FFF2-40B4-BE49-F238E27FC236}">
                <a16:creationId xmlns:a16="http://schemas.microsoft.com/office/drawing/2014/main" id="{543240A5-A21A-43E7-BBAA-4A77C19C313D}"/>
              </a:ext>
            </a:extLst>
          </p:cNvPr>
          <p:cNvSpPr>
            <a:spLocks noGrp="1"/>
          </p:cNvSpPr>
          <p:nvPr>
            <p:ph sz="quarter" idx="1"/>
          </p:nvPr>
        </p:nvSpPr>
        <p:spPr/>
        <p:txBody>
          <a:bodyPr/>
          <a:lstStyle/>
          <a:p>
            <a:pPr lvl="0"/>
            <a:r>
              <a:rPr lang="en-US" dirty="0"/>
              <a:t>Prior to intervention testing</a:t>
            </a:r>
          </a:p>
          <a:p>
            <a:pPr lvl="1"/>
            <a:r>
              <a:rPr lang="en-US" dirty="0"/>
              <a:t>Community Action Team Design funded by grants</a:t>
            </a:r>
          </a:p>
          <a:p>
            <a:pPr lvl="1"/>
            <a:r>
              <a:rPr lang="en-US" dirty="0"/>
              <a:t>Participatory Appreciative Inquiry focus groups co-led by community experts/peer mentor facilitators as paid members of research team</a:t>
            </a:r>
          </a:p>
          <a:p>
            <a:pPr lvl="1"/>
            <a:r>
              <a:rPr lang="en-US" dirty="0"/>
              <a:t>Participatory community assessments and consumer directed goal setting &amp; outcome reporting</a:t>
            </a:r>
          </a:p>
          <a:p>
            <a:pPr lvl="1"/>
            <a:r>
              <a:rPr lang="en-US" dirty="0"/>
              <a:t>Consumer-directed assessments of CLP outcomes </a:t>
            </a:r>
          </a:p>
          <a:p>
            <a:pPr lvl="2"/>
            <a:r>
              <a:rPr lang="en-US" dirty="0"/>
              <a:t>Community Participation Indicators (CPI) assessment</a:t>
            </a:r>
          </a:p>
          <a:p>
            <a:pPr lvl="2"/>
            <a:r>
              <a:rPr lang="en-US" dirty="0"/>
              <a:t>Community Participation Self Efficacy assessment</a:t>
            </a:r>
          </a:p>
          <a:p>
            <a:pPr lvl="2"/>
            <a:r>
              <a:rPr lang="en-US" dirty="0"/>
              <a:t>CMS QOL survey</a:t>
            </a:r>
          </a:p>
        </p:txBody>
      </p:sp>
    </p:spTree>
    <p:extLst>
      <p:ext uri="{BB962C8B-B14F-4D97-AF65-F5344CB8AC3E}">
        <p14:creationId xmlns:p14="http://schemas.microsoft.com/office/powerpoint/2010/main" val="197857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6C9DF-CB44-4193-864B-77E9CFCD2B65}"/>
              </a:ext>
            </a:extLst>
          </p:cNvPr>
          <p:cNvSpPr>
            <a:spLocks noGrp="1"/>
          </p:cNvSpPr>
          <p:nvPr>
            <p:ph type="title"/>
          </p:nvPr>
        </p:nvSpPr>
        <p:spPr/>
        <p:txBody>
          <a:bodyPr/>
          <a:lstStyle/>
          <a:p>
            <a:r>
              <a:rPr lang="en-US" dirty="0"/>
              <a:t>PAR Process-2</a:t>
            </a:r>
          </a:p>
        </p:txBody>
      </p:sp>
      <p:sp>
        <p:nvSpPr>
          <p:cNvPr id="3" name="Content Placeholder 2">
            <a:extLst>
              <a:ext uri="{FF2B5EF4-FFF2-40B4-BE49-F238E27FC236}">
                <a16:creationId xmlns:a16="http://schemas.microsoft.com/office/drawing/2014/main" id="{6933DF63-510A-4676-B3F7-55A01A523CAE}"/>
              </a:ext>
            </a:extLst>
          </p:cNvPr>
          <p:cNvSpPr>
            <a:spLocks noGrp="1"/>
          </p:cNvSpPr>
          <p:nvPr>
            <p:ph sz="quarter" idx="1"/>
          </p:nvPr>
        </p:nvSpPr>
        <p:spPr/>
        <p:txBody>
          <a:bodyPr/>
          <a:lstStyle/>
          <a:p>
            <a:pPr lvl="1"/>
            <a:r>
              <a:rPr lang="en-US" dirty="0"/>
              <a:t>During Intervention</a:t>
            </a:r>
            <a:r>
              <a:rPr lang="en-US" baseline="0" dirty="0"/>
              <a:t> Testing</a:t>
            </a:r>
            <a:endParaRPr lang="en-US" dirty="0"/>
          </a:p>
          <a:p>
            <a:pPr lvl="2"/>
            <a:r>
              <a:rPr lang="en-US" dirty="0"/>
              <a:t>Designed &amp; Tested Multifaceted CLP intervention together</a:t>
            </a:r>
          </a:p>
          <a:p>
            <a:pPr lvl="3"/>
            <a:r>
              <a:rPr lang="en-US" dirty="0"/>
              <a:t>Based on social model of disability, social ecological &amp; social learning theories</a:t>
            </a:r>
          </a:p>
          <a:p>
            <a:pPr lvl="3"/>
            <a:r>
              <a:rPr lang="en-US" dirty="0"/>
              <a:t>Co-facilitated by Community Peer Mentors &amp; Disability Studies PAR researchers</a:t>
            </a:r>
          </a:p>
          <a:p>
            <a:pPr lvl="3"/>
            <a:r>
              <a:rPr lang="en-US" dirty="0"/>
              <a:t>Individual Guided Discovery coupled with Group Social Learning </a:t>
            </a:r>
          </a:p>
          <a:p>
            <a:pPr lvl="4"/>
            <a:r>
              <a:rPr lang="en-US" dirty="0"/>
              <a:t>Problem solving, confidence building, active &amp; transformative learning</a:t>
            </a:r>
          </a:p>
          <a:p>
            <a:pPr lvl="3"/>
            <a:r>
              <a:rPr lang="en-US" dirty="0"/>
              <a:t>Participants learn how to manage, advocate for and change environments, and increase access to civil rights as a collective community </a:t>
            </a:r>
          </a:p>
          <a:p>
            <a:pPr lvl="4"/>
            <a:r>
              <a:rPr lang="en-US" dirty="0"/>
              <a:t>Focus on building community empowerment at same time as individual self advocacy and self determination</a:t>
            </a:r>
          </a:p>
        </p:txBody>
      </p:sp>
    </p:spTree>
    <p:extLst>
      <p:ext uri="{BB962C8B-B14F-4D97-AF65-F5344CB8AC3E}">
        <p14:creationId xmlns:p14="http://schemas.microsoft.com/office/powerpoint/2010/main" val="413066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8EA98-43B5-419A-8BA0-F84368FBBD9F}"/>
              </a:ext>
            </a:extLst>
          </p:cNvPr>
          <p:cNvSpPr>
            <a:spLocks noGrp="1"/>
          </p:cNvSpPr>
          <p:nvPr>
            <p:ph type="title"/>
          </p:nvPr>
        </p:nvSpPr>
        <p:spPr/>
        <p:txBody>
          <a:bodyPr/>
          <a:lstStyle/>
          <a:p>
            <a:r>
              <a:rPr lang="en-US" dirty="0"/>
              <a:t>Examples: Stepping Stones</a:t>
            </a:r>
          </a:p>
        </p:txBody>
      </p:sp>
      <p:pic>
        <p:nvPicPr>
          <p:cNvPr id="59394" name="Picture 2" descr="Visual of the Stepping Stones program designed to increase long term community living and participation.  The ten session programs includes content related to: disability identity and pride, information technology access, community living rights, housing, community participation, financial and economic equity, and social support and networking.">
            <a:extLst>
              <a:ext uri="{FF2B5EF4-FFF2-40B4-BE49-F238E27FC236}">
                <a16:creationId xmlns:a16="http://schemas.microsoft.com/office/drawing/2014/main" id="{9A70E6CD-E2D1-4C19-9212-349A5B7EE6EB}"/>
              </a:ext>
            </a:extLst>
          </p:cNvPr>
          <p:cNvPicPr>
            <a:picLocks noChangeArrowheads="1"/>
          </p:cNvPicPr>
          <p:nvPr/>
        </p:nvPicPr>
        <p:blipFill>
          <a:blip r:embed="rId2">
            <a:extLst>
              <a:ext uri="{28A0092B-C50C-407E-A947-70E740481C1C}">
                <a14:useLocalDpi xmlns:a14="http://schemas.microsoft.com/office/drawing/2010/main" val="0"/>
              </a:ext>
            </a:extLst>
          </a:blip>
          <a:srcRect t="-2104" b="-1596"/>
          <a:stretch>
            <a:fillRect/>
          </a:stretch>
        </p:blipFill>
        <p:spPr bwMode="auto">
          <a:xfrm>
            <a:off x="1752600" y="1652726"/>
            <a:ext cx="4953000" cy="497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1680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4"/>
  <p:tag name="MMPROD_UIDATA" val="&lt;database version=&quot;11.0&quot;&gt;&lt;object type=&quot;1&quot; unique_id=&quot;10001&quot;&gt;&lt;object type=&quot;2&quot; unique_id=&quot;27417&quot;&gt;&lt;object type=&quot;3&quot; unique_id=&quot;27418&quot;&gt;&lt;property id=&quot;20148&quot; value=&quot;5&quot;/&gt;&lt;property id=&quot;20300&quot; value=&quot;Slide 1 - &amp;quot;Three Decades Of Participatory Action Research  on “Real Choice”: What Have We Learned about Community Living &amp;amp; Par&quot;/&gt;&lt;property id=&quot;20307&quot; value=&quot;256&quot;/&gt;&lt;/object&gt;&lt;object type=&quot;3&quot; unique_id=&quot;27437&quot;&gt;&lt;property id=&quot;20148&quot; value=&quot;5&quot;/&gt;&lt;property id=&quot;20300&quot; value=&quot;Slide 14 - &amp;quot;Much thanks to…&amp;quot;&quot;/&gt;&lt;property id=&quot;20307&quot; value=&quot;350&quot;/&gt;&lt;/object&gt;&lt;object type=&quot;3&quot; unique_id=&quot;27658&quot;&gt;&lt;property id=&quot;20148&quot; value=&quot;5&quot;/&gt;&lt;property id=&quot;20300&quot; value=&quot;Slide 2 - &amp;quot;Funding&amp;quot;&quot;/&gt;&lt;property id=&quot;20307&quot; value=&quot;462&quot;/&gt;&lt;/object&gt;&lt;object type=&quot;3&quot; unique_id=&quot;27817&quot;&gt;&lt;property id=&quot;20148&quot; value=&quot;5&quot;/&gt;&lt;property id=&quot;20300&quot; value=&quot;Slide 3 - &amp;quot;Multifaceted Interventions on Community Living &amp;amp; Participation (CLP) &amp;quot;&quot;/&gt;&lt;property id=&quot;20307&quot; value=&quot;464&quot;/&gt;&lt;/object&gt;&lt;object type=&quot;3&quot; unique_id=&quot;27854&quot;&gt;&lt;property id=&quot;20148&quot; value=&quot;5&quot;/&gt;&lt;property id=&quot;20300&quot; value=&quot;Slide 4 - &amp;quot;Multifaceted Interventions on CLP-2&amp;quot;&quot;/&gt;&lt;property id=&quot;20307&quot; value=&quot;465&quot;/&gt;&lt;/object&gt;&lt;object type=&quot;3&quot; unique_id=&quot;27855&quot;&gt;&lt;property id=&quot;20148&quot; value=&quot;5&quot;/&gt;&lt;property id=&quot;20300&quot; value=&quot;Slide 5 - &amp;quot;Three Examples&amp;quot;&quot;/&gt;&lt;property id=&quot;20307&quot; value=&quot;466&quot;/&gt;&lt;/object&gt;&lt;object type=&quot;3&quot; unique_id=&quot;27892&quot;&gt;&lt;property id=&quot;20148&quot; value=&quot;5&quot;/&gt;&lt;property id=&quot;20300&quot; value=&quot;Slide 6 - &amp;quot;What do they share?&amp;quot;&quot;/&gt;&lt;property id=&quot;20307&quot; value=&quot;467&quot;/&gt;&lt;/object&gt;&lt;object type=&quot;3&quot; unique_id=&quot;27893&quot;&gt;&lt;property id=&quot;20148&quot; value=&quot;5&quot;/&gt;&lt;property id=&quot;20300&quot; value=&quot;Slide 7 - &amp;quot;PAR Process-1&amp;quot;&quot;/&gt;&lt;property id=&quot;20307&quot; value=&quot;468&quot;/&gt;&lt;/object&gt;&lt;object type=&quot;3&quot; unique_id=&quot;27993&quot;&gt;&lt;property id=&quot;20148&quot; value=&quot;5&quot;/&gt;&lt;property id=&quot;20300&quot; value=&quot;Slide 8 - &amp;quot;PAR Process-2&amp;quot;&quot;/&gt;&lt;property id=&quot;20307&quot; value=&quot;469&quot;/&gt;&lt;/object&gt;&lt;object type=&quot;3&quot; unique_id=&quot;27994&quot;&gt;&lt;property id=&quot;20148&quot; value=&quot;5&quot;/&gt;&lt;property id=&quot;20300&quot; value=&quot;Slide 9 - &amp;quot;Examples: Stepping Stones&amp;quot;&quot;/&gt;&lt;property id=&quot;20307&quot; value=&quot;470&quot;/&gt;&lt;/object&gt;&lt;object type=&quot;3&quot; unique_id=&quot;27996&quot;&gt;&lt;property id=&quot;20148&quot; value=&quot;5&quot;/&gt;&lt;property id=&quot;20300&quot; value=&quot;Slide 10 - &amp;quot;Examples: Improving Participation after Stroke Self Management Program (IPASS)&amp;quot;&quot;/&gt;&lt;property id=&quot;20307&quot; value=&quot;472&quot;/&gt;&lt;/object&gt;&lt;object type=&quot;3&quot; unique_id=&quot;27997&quot;&gt;&lt;property id=&quot;20148&quot; value=&quot;5&quot;/&gt;&lt;property id=&quot;20300&quot; value=&quot;Slide 11 - &amp;quot;PAR Process-3&amp;quot;&quot;/&gt;&lt;property id=&quot;20307&quot; value=&quot;473&quot;/&gt;&lt;/object&gt;&lt;object type=&quot;3&quot; unique_id=&quot;28094&quot;&gt;&lt;property id=&quot;20148&quot; value=&quot;5&quot;/&gt;&lt;property id=&quot;20300&quot; value=&quot;Slide 12 - &amp;quot;Significant Findings&amp;quot;&quot;/&gt;&lt;property id=&quot;20307&quot; value=&quot;474&quot;/&gt;&lt;/object&gt;&lt;object type=&quot;3&quot; unique_id=&quot;28180&quot;&gt;&lt;property id=&quot;20148&quot; value=&quot;5&quot;/&gt;&lt;property id=&quot;20300&quot; value=&quot;Slide 13 - &amp;quot;Where are we headed?&amp;quot;&quot;/&gt;&lt;property id=&quot;20307&quot; value=&quot;475&quot;/&gt;&lt;/object&gt;&lt;/object&gt;&lt;object type=&quot;8&quot; unique_id=&quot;27459&quo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Median</Template>
  <TotalTime>11937</TotalTime>
  <Words>839</Words>
  <Application>Microsoft Office PowerPoint</Application>
  <PresentationFormat>On-screen Show (4:3)</PresentationFormat>
  <Paragraphs>91</Paragraphs>
  <Slides>14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Tw Cen MT</vt:lpstr>
      <vt:lpstr>Wingdings</vt:lpstr>
      <vt:lpstr>Wingdings 2</vt:lpstr>
      <vt:lpstr>Times New Roman</vt:lpstr>
      <vt:lpstr>Tahoma</vt:lpstr>
      <vt:lpstr>Median</vt:lpstr>
      <vt:lpstr>Three Decades Of Participatory Action Research  on “Real Choice”: What Have We Learned about Community Living &amp; Participation  Disparities &amp; Interventions WITH Diverse People With Disabilities &amp; Communities</vt:lpstr>
      <vt:lpstr>Funding</vt:lpstr>
      <vt:lpstr>Multifaceted Interventions on Community Living &amp; Participation (CLP) </vt:lpstr>
      <vt:lpstr>Multifaceted Interventions on CLP-2</vt:lpstr>
      <vt:lpstr>Three Examples</vt:lpstr>
      <vt:lpstr>What do they share?</vt:lpstr>
      <vt:lpstr>PAR Process-1</vt:lpstr>
      <vt:lpstr>PAR Process-2</vt:lpstr>
      <vt:lpstr>Examples: Stepping Stones</vt:lpstr>
      <vt:lpstr>Examples: Improving Participation after Stroke Self Management Program (IPASS)</vt:lpstr>
      <vt:lpstr>PAR Process-3</vt:lpstr>
      <vt:lpstr>Significant Findings</vt:lpstr>
      <vt:lpstr>Where are we headed?</vt:lpstr>
      <vt:lpstr>Much thanks to…</vt:lpstr>
    </vt:vector>
  </TitlesOfParts>
  <Company>University of Illinois at Chicago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 Hammel</dc:creator>
  <cp:lastModifiedBy>Hammel, Joy M</cp:lastModifiedBy>
  <cp:revision>2301</cp:revision>
  <cp:lastPrinted>1601-01-01T00:00:00Z</cp:lastPrinted>
  <dcterms:created xsi:type="dcterms:W3CDTF">2000-11-26T16:50:44Z</dcterms:created>
  <dcterms:modified xsi:type="dcterms:W3CDTF">2021-09-07T17:14:09Z</dcterms:modified>
</cp:coreProperties>
</file>